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5" r:id="rId1"/>
  </p:sldMasterIdLst>
  <p:notesMasterIdLst>
    <p:notesMasterId r:id="rId3"/>
  </p:notesMasterIdLst>
  <p:handoutMasterIdLst>
    <p:handoutMasterId r:id="rId4"/>
  </p:handoutMasterIdLst>
  <p:sldIdLst>
    <p:sldId id="262" r:id="rId2"/>
  </p:sldIdLst>
  <p:sldSz cx="6858000" cy="9906000" type="A4"/>
  <p:notesSz cx="6735763" cy="9866313"/>
  <p:defaultTextStyle>
    <a:defPPr>
      <a:defRPr lang="ja-JP"/>
    </a:defPPr>
    <a:lvl1pPr algn="l" defTabSz="912980" rtl="0" fontAlgn="base">
      <a:spcBef>
        <a:spcPct val="0"/>
      </a:spcBef>
      <a:spcAft>
        <a:spcPct val="0"/>
      </a:spcAft>
      <a:defRPr kumimoji="1" sz="1300" kern="1200">
        <a:solidFill>
          <a:schemeClr val="tx1"/>
        </a:solidFill>
        <a:latin typeface="Arial" charset="0"/>
        <a:ea typeface="ＭＳ Ｐゴシック" charset="-128"/>
        <a:cs typeface="+mn-cs"/>
      </a:defRPr>
    </a:lvl1pPr>
    <a:lvl2pPr marL="455778" indent="-45578" algn="l" defTabSz="912980" rtl="0" fontAlgn="base">
      <a:spcBef>
        <a:spcPct val="0"/>
      </a:spcBef>
      <a:spcAft>
        <a:spcPct val="0"/>
      </a:spcAft>
      <a:defRPr kumimoji="1" sz="1300" kern="1200">
        <a:solidFill>
          <a:schemeClr val="tx1"/>
        </a:solidFill>
        <a:latin typeface="Arial" charset="0"/>
        <a:ea typeface="ＭＳ Ｐゴシック" charset="-128"/>
        <a:cs typeface="+mn-cs"/>
      </a:defRPr>
    </a:lvl2pPr>
    <a:lvl3pPr marL="912980" indent="-92580" algn="l" defTabSz="912980" rtl="0" fontAlgn="base">
      <a:spcBef>
        <a:spcPct val="0"/>
      </a:spcBef>
      <a:spcAft>
        <a:spcPct val="0"/>
      </a:spcAft>
      <a:defRPr kumimoji="1" sz="1300" kern="1200">
        <a:solidFill>
          <a:schemeClr val="tx1"/>
        </a:solidFill>
        <a:latin typeface="Arial" charset="0"/>
        <a:ea typeface="ＭＳ Ｐゴシック" charset="-128"/>
        <a:cs typeface="+mn-cs"/>
      </a:defRPr>
    </a:lvl3pPr>
    <a:lvl4pPr marL="1370181" indent="-139582" algn="l" defTabSz="912980" rtl="0" fontAlgn="base">
      <a:spcBef>
        <a:spcPct val="0"/>
      </a:spcBef>
      <a:spcAft>
        <a:spcPct val="0"/>
      </a:spcAft>
      <a:defRPr kumimoji="1" sz="1300" kern="1200">
        <a:solidFill>
          <a:schemeClr val="tx1"/>
        </a:solidFill>
        <a:latin typeface="Arial" charset="0"/>
        <a:ea typeface="ＭＳ Ｐゴシック" charset="-128"/>
        <a:cs typeface="+mn-cs"/>
      </a:defRPr>
    </a:lvl4pPr>
    <a:lvl5pPr marL="1827384" indent="-186584" algn="l" defTabSz="912980" rtl="0" fontAlgn="base">
      <a:spcBef>
        <a:spcPct val="0"/>
      </a:spcBef>
      <a:spcAft>
        <a:spcPct val="0"/>
      </a:spcAft>
      <a:defRPr kumimoji="1" sz="1300" kern="1200">
        <a:solidFill>
          <a:schemeClr val="tx1"/>
        </a:solidFill>
        <a:latin typeface="Arial" charset="0"/>
        <a:ea typeface="ＭＳ Ｐゴシック" charset="-128"/>
        <a:cs typeface="+mn-cs"/>
      </a:defRPr>
    </a:lvl5pPr>
    <a:lvl6pPr marL="2050999" algn="l" defTabSz="820400" rtl="0" eaLnBrk="1" latinLnBrk="0" hangingPunct="1">
      <a:defRPr kumimoji="1" sz="1300" kern="1200">
        <a:solidFill>
          <a:schemeClr val="tx1"/>
        </a:solidFill>
        <a:latin typeface="Arial" charset="0"/>
        <a:ea typeface="ＭＳ Ｐゴシック" charset="-128"/>
        <a:cs typeface="+mn-cs"/>
      </a:defRPr>
    </a:lvl6pPr>
    <a:lvl7pPr marL="2461199" algn="l" defTabSz="820400" rtl="0" eaLnBrk="1" latinLnBrk="0" hangingPunct="1">
      <a:defRPr kumimoji="1" sz="1300" kern="1200">
        <a:solidFill>
          <a:schemeClr val="tx1"/>
        </a:solidFill>
        <a:latin typeface="Arial" charset="0"/>
        <a:ea typeface="ＭＳ Ｐゴシック" charset="-128"/>
        <a:cs typeface="+mn-cs"/>
      </a:defRPr>
    </a:lvl7pPr>
    <a:lvl8pPr marL="2871399" algn="l" defTabSz="820400" rtl="0" eaLnBrk="1" latinLnBrk="0" hangingPunct="1">
      <a:defRPr kumimoji="1" sz="1300" kern="1200">
        <a:solidFill>
          <a:schemeClr val="tx1"/>
        </a:solidFill>
        <a:latin typeface="Arial" charset="0"/>
        <a:ea typeface="ＭＳ Ｐゴシック" charset="-128"/>
        <a:cs typeface="+mn-cs"/>
      </a:defRPr>
    </a:lvl8pPr>
    <a:lvl9pPr marL="3281599" algn="l" defTabSz="820400" rtl="0" eaLnBrk="1" latinLnBrk="0" hangingPunct="1">
      <a:defRPr kumimoji="1" sz="13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3436">
          <p15:clr>
            <a:srgbClr val="A4A3A4"/>
          </p15:clr>
        </p15:guide>
        <p15:guide id="2" pos="2449">
          <p15:clr>
            <a:srgbClr val="A4A3A4"/>
          </p15:clr>
        </p15:guide>
        <p15:guide id="3" orient="horz" pos="3120">
          <p15:clr>
            <a:srgbClr val="A4A3A4"/>
          </p15:clr>
        </p15:guide>
        <p15:guide id="4" pos="2160">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F200"/>
    <a:srgbClr val="2EA7F4"/>
    <a:srgbClr val="0068B7"/>
    <a:srgbClr val="00719C"/>
    <a:srgbClr val="8FC31F"/>
    <a:srgbClr val="F39800"/>
    <a:srgbClr val="C30D05"/>
    <a:srgbClr val="FFF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9699" autoAdjust="0"/>
  </p:normalViewPr>
  <p:slideViewPr>
    <p:cSldViewPr snapToGrid="0">
      <p:cViewPr>
        <p:scale>
          <a:sx n="68" d="100"/>
          <a:sy n="68" d="100"/>
        </p:scale>
        <p:origin x="-2148" y="-60"/>
      </p:cViewPr>
      <p:guideLst>
        <p:guide orient="horz" pos="3436"/>
        <p:guide orient="horz" pos="3120"/>
        <p:guide pos="2449"/>
        <p:guide pos="2160"/>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8" y="8"/>
            <a:ext cx="2919413" cy="493713"/>
          </a:xfrm>
          <a:prstGeom prst="rect">
            <a:avLst/>
          </a:prstGeom>
          <a:noFill/>
          <a:ln w="9525">
            <a:noFill/>
            <a:miter lim="800000"/>
            <a:headEnd/>
            <a:tailEnd/>
          </a:ln>
        </p:spPr>
        <p:txBody>
          <a:bodyPr vert="horz" wrap="square" lIns="85347" tIns="42666" rIns="85347" bIns="42666" numCol="1" anchor="t" anchorCtr="0" compatLnSpc="1">
            <a:prstTxWarp prst="textNoShape">
              <a:avLst/>
            </a:prstTxWarp>
          </a:bodyPr>
          <a:lstStyle>
            <a:lvl1pPr defTabSz="950147">
              <a:defRPr sz="1000">
                <a:latin typeface="Calibri" pitchFamily="34" charset="0"/>
              </a:defRPr>
            </a:lvl1pPr>
          </a:lstStyle>
          <a:p>
            <a:pPr>
              <a:defRPr/>
            </a:pPr>
            <a:endParaRPr lang="ja-JP" altLang="en-US"/>
          </a:p>
        </p:txBody>
      </p:sp>
      <p:sp>
        <p:nvSpPr>
          <p:cNvPr id="3" name="日付プレースホルダー 2"/>
          <p:cNvSpPr>
            <a:spLocks noGrp="1"/>
          </p:cNvSpPr>
          <p:nvPr>
            <p:ph type="dt" sz="quarter" idx="1"/>
          </p:nvPr>
        </p:nvSpPr>
        <p:spPr bwMode="auto">
          <a:xfrm>
            <a:off x="3814763" y="8"/>
            <a:ext cx="2919412" cy="493713"/>
          </a:xfrm>
          <a:prstGeom prst="rect">
            <a:avLst/>
          </a:prstGeom>
          <a:noFill/>
          <a:ln w="9525">
            <a:noFill/>
            <a:miter lim="800000"/>
            <a:headEnd/>
            <a:tailEnd/>
          </a:ln>
        </p:spPr>
        <p:txBody>
          <a:bodyPr vert="horz" wrap="square" lIns="85347" tIns="42666" rIns="85347" bIns="42666" numCol="1" anchor="t" anchorCtr="0" compatLnSpc="1">
            <a:prstTxWarp prst="textNoShape">
              <a:avLst/>
            </a:prstTxWarp>
          </a:bodyPr>
          <a:lstStyle>
            <a:lvl1pPr algn="r" defTabSz="950147">
              <a:defRPr sz="1000">
                <a:latin typeface="Calibri" pitchFamily="34" charset="0"/>
              </a:defRPr>
            </a:lvl1pPr>
          </a:lstStyle>
          <a:p>
            <a:pPr>
              <a:defRPr/>
            </a:pPr>
            <a:fld id="{ACA3B281-6D69-48B6-B66C-24D38BA8F1CB}" type="datetimeFigureOut">
              <a:rPr lang="ja-JP" altLang="en-US"/>
              <a:pPr>
                <a:defRPr/>
              </a:pPr>
              <a:t>2018/3/7</a:t>
            </a:fld>
            <a:endParaRPr lang="en-US" altLang="ja-JP"/>
          </a:p>
        </p:txBody>
      </p:sp>
      <p:sp>
        <p:nvSpPr>
          <p:cNvPr id="4" name="フッター プレースホルダー 3"/>
          <p:cNvSpPr>
            <a:spLocks noGrp="1"/>
          </p:cNvSpPr>
          <p:nvPr>
            <p:ph type="ftr" sz="quarter" idx="2"/>
          </p:nvPr>
        </p:nvSpPr>
        <p:spPr bwMode="auto">
          <a:xfrm>
            <a:off x="8" y="9371013"/>
            <a:ext cx="2919413" cy="493712"/>
          </a:xfrm>
          <a:prstGeom prst="rect">
            <a:avLst/>
          </a:prstGeom>
          <a:noFill/>
          <a:ln w="9525">
            <a:noFill/>
            <a:miter lim="800000"/>
            <a:headEnd/>
            <a:tailEnd/>
          </a:ln>
        </p:spPr>
        <p:txBody>
          <a:bodyPr vert="horz" wrap="square" lIns="85347" tIns="42666" rIns="85347" bIns="42666" numCol="1" anchor="b" anchorCtr="0" compatLnSpc="1">
            <a:prstTxWarp prst="textNoShape">
              <a:avLst/>
            </a:prstTxWarp>
          </a:bodyPr>
          <a:lstStyle>
            <a:lvl1pPr defTabSz="950147">
              <a:defRPr sz="1000">
                <a:latin typeface="Calibri"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14763" y="9371013"/>
            <a:ext cx="2919412" cy="493712"/>
          </a:xfrm>
          <a:prstGeom prst="rect">
            <a:avLst/>
          </a:prstGeom>
          <a:noFill/>
          <a:ln w="9525">
            <a:noFill/>
            <a:miter lim="800000"/>
            <a:headEnd/>
            <a:tailEnd/>
          </a:ln>
        </p:spPr>
        <p:txBody>
          <a:bodyPr vert="horz" wrap="square" lIns="85347" tIns="42666" rIns="85347" bIns="42666" numCol="1" anchor="b" anchorCtr="0" compatLnSpc="1">
            <a:prstTxWarp prst="textNoShape">
              <a:avLst/>
            </a:prstTxWarp>
          </a:bodyPr>
          <a:lstStyle>
            <a:lvl1pPr algn="r" defTabSz="950147">
              <a:defRPr sz="1000">
                <a:latin typeface="Calibri" pitchFamily="34" charset="0"/>
              </a:defRPr>
            </a:lvl1pPr>
          </a:lstStyle>
          <a:p>
            <a:pPr>
              <a:defRPr/>
            </a:pPr>
            <a:fld id="{A3D9082E-8225-47B9-9059-A83AB24AA0FF}" type="slidenum">
              <a:rPr lang="ja-JP" altLang="en-US"/>
              <a:pPr>
                <a:defRPr/>
              </a:pPr>
              <a:t>‹#›</a:t>
            </a:fld>
            <a:endParaRPr lang="en-US" altLang="ja-JP"/>
          </a:p>
        </p:txBody>
      </p:sp>
    </p:spTree>
    <p:extLst>
      <p:ext uri="{BB962C8B-B14F-4D97-AF65-F5344CB8AC3E}">
        <p14:creationId xmlns:p14="http://schemas.microsoft.com/office/powerpoint/2010/main" val="11109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8" y="8"/>
            <a:ext cx="2919413" cy="495300"/>
          </a:xfrm>
          <a:prstGeom prst="rect">
            <a:avLst/>
          </a:prstGeom>
          <a:noFill/>
          <a:ln w="9525">
            <a:noFill/>
            <a:miter lim="800000"/>
            <a:headEnd/>
            <a:tailEnd/>
          </a:ln>
        </p:spPr>
        <p:txBody>
          <a:bodyPr vert="horz" wrap="square" lIns="90687" tIns="45348" rIns="90687" bIns="45348" numCol="1" anchor="t" anchorCtr="0" compatLnSpc="1">
            <a:prstTxWarp prst="textNoShape">
              <a:avLst/>
            </a:prstTxWarp>
          </a:bodyPr>
          <a:lstStyle>
            <a:lvl1pPr defTabSz="950147">
              <a:defRPr sz="1000">
                <a:latin typeface="Calibri" pitchFamily="34" charset="0"/>
              </a:defRPr>
            </a:lvl1pPr>
          </a:lstStyle>
          <a:p>
            <a:pPr>
              <a:defRPr/>
            </a:pPr>
            <a:endParaRPr lang="ja-JP" altLang="en-US"/>
          </a:p>
        </p:txBody>
      </p:sp>
      <p:sp>
        <p:nvSpPr>
          <p:cNvPr id="3" name="日付プレースホルダー 2"/>
          <p:cNvSpPr>
            <a:spLocks noGrp="1"/>
          </p:cNvSpPr>
          <p:nvPr>
            <p:ph type="dt" idx="1"/>
          </p:nvPr>
        </p:nvSpPr>
        <p:spPr bwMode="auto">
          <a:xfrm>
            <a:off x="3814763" y="8"/>
            <a:ext cx="2919412" cy="495300"/>
          </a:xfrm>
          <a:prstGeom prst="rect">
            <a:avLst/>
          </a:prstGeom>
          <a:noFill/>
          <a:ln w="9525">
            <a:noFill/>
            <a:miter lim="800000"/>
            <a:headEnd/>
            <a:tailEnd/>
          </a:ln>
        </p:spPr>
        <p:txBody>
          <a:bodyPr vert="horz" wrap="square" lIns="90687" tIns="45348" rIns="90687" bIns="45348" numCol="1" anchor="t" anchorCtr="0" compatLnSpc="1">
            <a:prstTxWarp prst="textNoShape">
              <a:avLst/>
            </a:prstTxWarp>
          </a:bodyPr>
          <a:lstStyle>
            <a:lvl1pPr algn="r" defTabSz="950147">
              <a:defRPr sz="1000">
                <a:latin typeface="Calibri" pitchFamily="34" charset="0"/>
              </a:defRPr>
            </a:lvl1pPr>
          </a:lstStyle>
          <a:p>
            <a:pPr>
              <a:defRPr/>
            </a:pPr>
            <a:fld id="{2BFA05A7-AC41-4ABB-9F61-AABBCA1A61DB}" type="datetimeFigureOut">
              <a:rPr lang="ja-JP" altLang="en-US"/>
              <a:pPr>
                <a:defRPr/>
              </a:pPr>
              <a:t>2018/3/7</a:t>
            </a:fld>
            <a:endParaRPr lang="en-US" altLang="ja-JP"/>
          </a:p>
        </p:txBody>
      </p:sp>
      <p:sp>
        <p:nvSpPr>
          <p:cNvPr id="4" name="スライド イメージ プレースホルダー 3"/>
          <p:cNvSpPr>
            <a:spLocks noGrp="1" noRot="1" noChangeAspect="1"/>
          </p:cNvSpPr>
          <p:nvPr>
            <p:ph type="sldImg" idx="2"/>
          </p:nvPr>
        </p:nvSpPr>
        <p:spPr>
          <a:xfrm>
            <a:off x="2214563" y="1231900"/>
            <a:ext cx="2308225" cy="3332163"/>
          </a:xfrm>
          <a:prstGeom prst="rect">
            <a:avLst/>
          </a:prstGeom>
          <a:noFill/>
          <a:ln w="12700">
            <a:solidFill>
              <a:prstClr val="black"/>
            </a:solidFill>
          </a:ln>
        </p:spPr>
        <p:txBody>
          <a:bodyPr vert="horz" lIns="97069" tIns="48531" rIns="97069" bIns="48531" rtlCol="0" anchor="ctr"/>
          <a:lstStyle/>
          <a:p>
            <a:pPr lvl="0"/>
            <a:endParaRPr lang="ja-JP" altLang="en-US" noProof="0" dirty="0"/>
          </a:p>
        </p:txBody>
      </p:sp>
      <p:sp>
        <p:nvSpPr>
          <p:cNvPr id="5" name="ノート プレースホルダー 4"/>
          <p:cNvSpPr>
            <a:spLocks noGrp="1"/>
          </p:cNvSpPr>
          <p:nvPr>
            <p:ph type="body" sz="quarter" idx="3"/>
          </p:nvPr>
        </p:nvSpPr>
        <p:spPr bwMode="auto">
          <a:xfrm>
            <a:off x="673108" y="4748213"/>
            <a:ext cx="5389563" cy="3884612"/>
          </a:xfrm>
          <a:prstGeom prst="rect">
            <a:avLst/>
          </a:prstGeom>
          <a:noFill/>
          <a:ln w="9525">
            <a:noFill/>
            <a:miter lim="800000"/>
            <a:headEnd/>
            <a:tailEnd/>
          </a:ln>
        </p:spPr>
        <p:txBody>
          <a:bodyPr vert="horz" wrap="square" lIns="90687" tIns="45348" rIns="90687" bIns="45348"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bwMode="auto">
          <a:xfrm>
            <a:off x="8" y="9371013"/>
            <a:ext cx="2919413" cy="495300"/>
          </a:xfrm>
          <a:prstGeom prst="rect">
            <a:avLst/>
          </a:prstGeom>
          <a:noFill/>
          <a:ln w="9525">
            <a:noFill/>
            <a:miter lim="800000"/>
            <a:headEnd/>
            <a:tailEnd/>
          </a:ln>
        </p:spPr>
        <p:txBody>
          <a:bodyPr vert="horz" wrap="square" lIns="90687" tIns="45348" rIns="90687" bIns="45348" numCol="1" anchor="b" anchorCtr="0" compatLnSpc="1">
            <a:prstTxWarp prst="textNoShape">
              <a:avLst/>
            </a:prstTxWarp>
          </a:bodyPr>
          <a:lstStyle>
            <a:lvl1pPr defTabSz="950147">
              <a:defRPr sz="1000">
                <a:latin typeface="Calibri" pitchFamily="34" charset="0"/>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14763" y="9371013"/>
            <a:ext cx="2919412" cy="495300"/>
          </a:xfrm>
          <a:prstGeom prst="rect">
            <a:avLst/>
          </a:prstGeom>
          <a:noFill/>
          <a:ln w="9525">
            <a:noFill/>
            <a:miter lim="800000"/>
            <a:headEnd/>
            <a:tailEnd/>
          </a:ln>
        </p:spPr>
        <p:txBody>
          <a:bodyPr vert="horz" wrap="square" lIns="90687" tIns="45348" rIns="90687" bIns="45348" numCol="1" anchor="b" anchorCtr="0" compatLnSpc="1">
            <a:prstTxWarp prst="textNoShape">
              <a:avLst/>
            </a:prstTxWarp>
          </a:bodyPr>
          <a:lstStyle>
            <a:lvl1pPr algn="r" defTabSz="950147">
              <a:defRPr sz="1000">
                <a:latin typeface="Calibri" pitchFamily="34" charset="0"/>
              </a:defRPr>
            </a:lvl1pPr>
          </a:lstStyle>
          <a:p>
            <a:pPr>
              <a:defRPr/>
            </a:pPr>
            <a:fld id="{E47DE1E7-3669-4DB9-8537-38F4B3A6705F}" type="slidenum">
              <a:rPr lang="ja-JP" altLang="en-US"/>
              <a:pPr>
                <a:defRPr/>
              </a:pPr>
              <a:t>‹#›</a:t>
            </a:fld>
            <a:endParaRPr lang="en-US" altLang="ja-JP"/>
          </a:p>
        </p:txBody>
      </p:sp>
    </p:spTree>
    <p:extLst>
      <p:ext uri="{BB962C8B-B14F-4D97-AF65-F5344CB8AC3E}">
        <p14:creationId xmlns:p14="http://schemas.microsoft.com/office/powerpoint/2010/main" val="2626945224"/>
      </p:ext>
    </p:extLst>
  </p:cSld>
  <p:clrMap bg1="lt1" tx1="dk1" bg2="lt2" tx2="dk2" accent1="accent1" accent2="accent2" accent3="accent3" accent4="accent4" accent5="accent5" accent6="accent6" hlink="hlink" folHlink="folHlink"/>
  <p:notesStyle>
    <a:lvl1pPr algn="l" defTabSz="912980" rtl="0" eaLnBrk="0" fontAlgn="base" hangingPunct="0">
      <a:spcBef>
        <a:spcPct val="30000"/>
      </a:spcBef>
      <a:spcAft>
        <a:spcPct val="0"/>
      </a:spcAft>
      <a:defRPr kumimoji="1" sz="1200" kern="1200">
        <a:solidFill>
          <a:schemeClr val="tx1"/>
        </a:solidFill>
        <a:latin typeface="+mn-lt"/>
        <a:ea typeface="+mn-ea"/>
        <a:cs typeface="+mn-cs"/>
      </a:defRPr>
    </a:lvl1pPr>
    <a:lvl2pPr marL="455778" algn="l" defTabSz="912980" rtl="0" eaLnBrk="0" fontAlgn="base" hangingPunct="0">
      <a:spcBef>
        <a:spcPct val="30000"/>
      </a:spcBef>
      <a:spcAft>
        <a:spcPct val="0"/>
      </a:spcAft>
      <a:defRPr kumimoji="1" sz="1200" kern="1200">
        <a:solidFill>
          <a:schemeClr val="tx1"/>
        </a:solidFill>
        <a:latin typeface="+mn-lt"/>
        <a:ea typeface="+mn-ea"/>
        <a:cs typeface="+mn-cs"/>
      </a:defRPr>
    </a:lvl2pPr>
    <a:lvl3pPr marL="912980" algn="l" defTabSz="912980" rtl="0" eaLnBrk="0" fontAlgn="base" hangingPunct="0">
      <a:spcBef>
        <a:spcPct val="30000"/>
      </a:spcBef>
      <a:spcAft>
        <a:spcPct val="0"/>
      </a:spcAft>
      <a:defRPr kumimoji="1" sz="1200" kern="1200">
        <a:solidFill>
          <a:schemeClr val="tx1"/>
        </a:solidFill>
        <a:latin typeface="+mn-lt"/>
        <a:ea typeface="+mn-ea"/>
        <a:cs typeface="+mn-cs"/>
      </a:defRPr>
    </a:lvl3pPr>
    <a:lvl4pPr marL="1370181" algn="l" defTabSz="912980" rtl="0" eaLnBrk="0" fontAlgn="base" hangingPunct="0">
      <a:spcBef>
        <a:spcPct val="30000"/>
      </a:spcBef>
      <a:spcAft>
        <a:spcPct val="0"/>
      </a:spcAft>
      <a:defRPr kumimoji="1" sz="1200" kern="1200">
        <a:solidFill>
          <a:schemeClr val="tx1"/>
        </a:solidFill>
        <a:latin typeface="+mn-lt"/>
        <a:ea typeface="+mn-ea"/>
        <a:cs typeface="+mn-cs"/>
      </a:defRPr>
    </a:lvl4pPr>
    <a:lvl5pPr marL="1827384" algn="l" defTabSz="912980" rtl="0" eaLnBrk="0" fontAlgn="base" hangingPunct="0">
      <a:spcBef>
        <a:spcPct val="30000"/>
      </a:spcBef>
      <a:spcAft>
        <a:spcPct val="0"/>
      </a:spcAft>
      <a:defRPr kumimoji="1" sz="1200" kern="1200">
        <a:solidFill>
          <a:schemeClr val="tx1"/>
        </a:solidFill>
        <a:latin typeface="+mn-lt"/>
        <a:ea typeface="+mn-ea"/>
        <a:cs typeface="+mn-cs"/>
      </a:defRPr>
    </a:lvl5pPr>
    <a:lvl6pPr marL="2285633" algn="l" defTabSz="914253" rtl="0" eaLnBrk="1" latinLnBrk="0" hangingPunct="1">
      <a:defRPr kumimoji="1" sz="1200" kern="1200">
        <a:solidFill>
          <a:schemeClr val="tx1"/>
        </a:solidFill>
        <a:latin typeface="+mn-lt"/>
        <a:ea typeface="+mn-ea"/>
        <a:cs typeface="+mn-cs"/>
      </a:defRPr>
    </a:lvl6pPr>
    <a:lvl7pPr marL="2742760" algn="l" defTabSz="914253" rtl="0" eaLnBrk="1" latinLnBrk="0" hangingPunct="1">
      <a:defRPr kumimoji="1" sz="1200" kern="1200">
        <a:solidFill>
          <a:schemeClr val="tx1"/>
        </a:solidFill>
        <a:latin typeface="+mn-lt"/>
        <a:ea typeface="+mn-ea"/>
        <a:cs typeface="+mn-cs"/>
      </a:defRPr>
    </a:lvl7pPr>
    <a:lvl8pPr marL="3199887" algn="l" defTabSz="914253" rtl="0" eaLnBrk="1" latinLnBrk="0" hangingPunct="1">
      <a:defRPr kumimoji="1" sz="1200" kern="1200">
        <a:solidFill>
          <a:schemeClr val="tx1"/>
        </a:solidFill>
        <a:latin typeface="+mn-lt"/>
        <a:ea typeface="+mn-ea"/>
        <a:cs typeface="+mn-cs"/>
      </a:defRPr>
    </a:lvl8pPr>
    <a:lvl9pPr marL="3657013" algn="l" defTabSz="91425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4"/>
          </a:xfrm>
        </p:spPr>
        <p:txBody>
          <a:bodyPr/>
          <a:lstStyle>
            <a:lvl1pPr marL="0" indent="0" algn="ctr">
              <a:buNone/>
              <a:defRPr>
                <a:solidFill>
                  <a:schemeClr val="tx1">
                    <a:tint val="75000"/>
                  </a:schemeClr>
                </a:solidFill>
              </a:defRPr>
            </a:lvl1pPr>
            <a:lvl2pPr marL="410200" indent="0" algn="ctr">
              <a:buNone/>
              <a:defRPr>
                <a:solidFill>
                  <a:schemeClr val="tx1">
                    <a:tint val="75000"/>
                  </a:schemeClr>
                </a:solidFill>
              </a:defRPr>
            </a:lvl2pPr>
            <a:lvl3pPr marL="820400" indent="0" algn="ctr">
              <a:buNone/>
              <a:defRPr>
                <a:solidFill>
                  <a:schemeClr val="tx1">
                    <a:tint val="75000"/>
                  </a:schemeClr>
                </a:solidFill>
              </a:defRPr>
            </a:lvl3pPr>
            <a:lvl4pPr marL="1230600" indent="0" algn="ctr">
              <a:buNone/>
              <a:defRPr>
                <a:solidFill>
                  <a:schemeClr val="tx1">
                    <a:tint val="75000"/>
                  </a:schemeClr>
                </a:solidFill>
              </a:defRPr>
            </a:lvl4pPr>
            <a:lvl5pPr marL="1640799" indent="0" algn="ctr">
              <a:buNone/>
              <a:defRPr>
                <a:solidFill>
                  <a:schemeClr val="tx1">
                    <a:tint val="75000"/>
                  </a:schemeClr>
                </a:solidFill>
              </a:defRPr>
            </a:lvl5pPr>
            <a:lvl6pPr marL="2050999" indent="0" algn="ctr">
              <a:buNone/>
              <a:defRPr>
                <a:solidFill>
                  <a:schemeClr val="tx1">
                    <a:tint val="75000"/>
                  </a:schemeClr>
                </a:solidFill>
              </a:defRPr>
            </a:lvl6pPr>
            <a:lvl7pPr marL="2461199" indent="0" algn="ctr">
              <a:buNone/>
              <a:defRPr>
                <a:solidFill>
                  <a:schemeClr val="tx1">
                    <a:tint val="75000"/>
                  </a:schemeClr>
                </a:solidFill>
              </a:defRPr>
            </a:lvl7pPr>
            <a:lvl8pPr marL="2871399" indent="0" algn="ctr">
              <a:buNone/>
              <a:defRPr>
                <a:solidFill>
                  <a:schemeClr val="tx1">
                    <a:tint val="75000"/>
                  </a:schemeClr>
                </a:solidFill>
              </a:defRPr>
            </a:lvl8pPr>
            <a:lvl9pPr marL="328159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FA39DDA7-B44D-4580-AD81-316496A7BDDA}" type="datetimeFigureOut">
              <a:rPr lang="en-US" smtClean="0"/>
              <a:pPr>
                <a:defRPr/>
              </a:pPr>
              <a:t>3/7/2018</a:t>
            </a:fld>
            <a:endParaRPr lang="en-US" dirty="0"/>
          </a:p>
        </p:txBody>
      </p:sp>
      <p:sp>
        <p:nvSpPr>
          <p:cNvPr id="5" name="フッター プレースホルダー 4"/>
          <p:cNvSpPr>
            <a:spLocks noGrp="1"/>
          </p:cNvSpPr>
          <p:nvPr>
            <p:ph type="ftr" sz="quarter" idx="11"/>
          </p:nvPr>
        </p:nvSpPr>
        <p:spPr/>
        <p:txBody>
          <a:bodyPr/>
          <a:lstStyle/>
          <a:p>
            <a:pPr>
              <a:defRPr/>
            </a:pPr>
            <a:endParaRPr lang="en-US"/>
          </a:p>
        </p:txBody>
      </p:sp>
      <p:sp>
        <p:nvSpPr>
          <p:cNvPr id="6" name="スライド番号プレースホルダー 5"/>
          <p:cNvSpPr>
            <a:spLocks noGrp="1"/>
          </p:cNvSpPr>
          <p:nvPr>
            <p:ph type="sldNum" sz="quarter" idx="12"/>
          </p:nvPr>
        </p:nvSpPr>
        <p:spPr/>
        <p:txBody>
          <a:bodyPr/>
          <a:lstStyle/>
          <a:p>
            <a:pPr>
              <a:defRPr/>
            </a:pPr>
            <a:fld id="{E2AAF545-3070-465E-B01E-E0FB3702054E}" type="slidenum">
              <a:rPr lang="en-US" smtClean="0"/>
              <a:pPr>
                <a:defRPr/>
              </a:pPr>
              <a:t>‹#›</a:t>
            </a:fld>
            <a:endParaRPr lang="en-US" dirty="0"/>
          </a:p>
        </p:txBody>
      </p:sp>
    </p:spTree>
    <p:extLst>
      <p:ext uri="{BB962C8B-B14F-4D97-AF65-F5344CB8AC3E}">
        <p14:creationId xmlns:p14="http://schemas.microsoft.com/office/powerpoint/2010/main" val="328449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5908A987-408A-486D-BC9D-1555E9C16E22}" type="datetimeFigureOut">
              <a:rPr lang="en-US" smtClean="0"/>
              <a:pPr>
                <a:defRPr/>
              </a:pPr>
              <a:t>3/7/2018</a:t>
            </a:fld>
            <a:endParaRPr lang="en-US" dirty="0"/>
          </a:p>
        </p:txBody>
      </p:sp>
      <p:sp>
        <p:nvSpPr>
          <p:cNvPr id="5" name="フッター プレースホルダー 4"/>
          <p:cNvSpPr>
            <a:spLocks noGrp="1"/>
          </p:cNvSpPr>
          <p:nvPr>
            <p:ph type="ftr" sz="quarter" idx="11"/>
          </p:nvPr>
        </p:nvSpPr>
        <p:spPr/>
        <p:txBody>
          <a:bodyPr/>
          <a:lstStyle/>
          <a:p>
            <a:pPr>
              <a:defRPr/>
            </a:pPr>
            <a:endParaRPr lang="en-US"/>
          </a:p>
        </p:txBody>
      </p:sp>
      <p:sp>
        <p:nvSpPr>
          <p:cNvPr id="6" name="スライド番号プレースホルダー 5"/>
          <p:cNvSpPr>
            <a:spLocks noGrp="1"/>
          </p:cNvSpPr>
          <p:nvPr>
            <p:ph type="sldNum" sz="quarter" idx="12"/>
          </p:nvPr>
        </p:nvSpPr>
        <p:spPr/>
        <p:txBody>
          <a:bodyPr/>
          <a:lstStyle/>
          <a:p>
            <a:pPr>
              <a:defRPr/>
            </a:pPr>
            <a:fld id="{41014955-FE11-4729-87E4-E4FB78DBB0D8}" type="slidenum">
              <a:rPr lang="en-US" smtClean="0"/>
              <a:pPr>
                <a:defRPr/>
              </a:pPr>
              <a:t>‹#›</a:t>
            </a:fld>
            <a:endParaRPr lang="en-US" dirty="0"/>
          </a:p>
        </p:txBody>
      </p:sp>
    </p:spTree>
    <p:extLst>
      <p:ext uri="{BB962C8B-B14F-4D97-AF65-F5344CB8AC3E}">
        <p14:creationId xmlns:p14="http://schemas.microsoft.com/office/powerpoint/2010/main" val="313426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3DD4FCA4-8D6B-40AB-BB6B-3B89D26E8354}" type="datetimeFigureOut">
              <a:rPr lang="en-US" smtClean="0"/>
              <a:pPr>
                <a:defRPr/>
              </a:pPr>
              <a:t>3/7/2018</a:t>
            </a:fld>
            <a:endParaRPr lang="en-US" dirty="0"/>
          </a:p>
        </p:txBody>
      </p:sp>
      <p:sp>
        <p:nvSpPr>
          <p:cNvPr id="5" name="フッター プレースホルダー 4"/>
          <p:cNvSpPr>
            <a:spLocks noGrp="1"/>
          </p:cNvSpPr>
          <p:nvPr>
            <p:ph type="ftr" sz="quarter" idx="11"/>
          </p:nvPr>
        </p:nvSpPr>
        <p:spPr/>
        <p:txBody>
          <a:bodyPr/>
          <a:lstStyle/>
          <a:p>
            <a:pPr>
              <a:defRPr/>
            </a:pPr>
            <a:endParaRPr lang="en-US"/>
          </a:p>
        </p:txBody>
      </p:sp>
      <p:sp>
        <p:nvSpPr>
          <p:cNvPr id="6" name="スライド番号プレースホルダー 5"/>
          <p:cNvSpPr>
            <a:spLocks noGrp="1"/>
          </p:cNvSpPr>
          <p:nvPr>
            <p:ph type="sldNum" sz="quarter" idx="12"/>
          </p:nvPr>
        </p:nvSpPr>
        <p:spPr/>
        <p:txBody>
          <a:bodyPr/>
          <a:lstStyle/>
          <a:p>
            <a:pPr>
              <a:defRPr/>
            </a:pPr>
            <a:fld id="{26931641-1369-4DA8-9481-94973262C32A}" type="slidenum">
              <a:rPr lang="en-US" smtClean="0"/>
              <a:pPr>
                <a:defRPr/>
              </a:pPr>
              <a:t>‹#›</a:t>
            </a:fld>
            <a:endParaRPr lang="en-US" dirty="0"/>
          </a:p>
        </p:txBody>
      </p:sp>
    </p:spTree>
    <p:extLst>
      <p:ext uri="{BB962C8B-B14F-4D97-AF65-F5344CB8AC3E}">
        <p14:creationId xmlns:p14="http://schemas.microsoft.com/office/powerpoint/2010/main" val="413512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F3D0B111-F1A2-437B-A8DF-3B8A2CF728BA}" type="datetimeFigureOut">
              <a:rPr lang="en-US" smtClean="0"/>
              <a:pPr>
                <a:defRPr/>
              </a:pPr>
              <a:t>3/7/2018</a:t>
            </a:fld>
            <a:endParaRPr lang="en-US" dirty="0"/>
          </a:p>
        </p:txBody>
      </p:sp>
      <p:sp>
        <p:nvSpPr>
          <p:cNvPr id="5" name="フッター プレースホルダー 4"/>
          <p:cNvSpPr>
            <a:spLocks noGrp="1"/>
          </p:cNvSpPr>
          <p:nvPr>
            <p:ph type="ftr" sz="quarter" idx="11"/>
          </p:nvPr>
        </p:nvSpPr>
        <p:spPr/>
        <p:txBody>
          <a:bodyPr/>
          <a:lstStyle/>
          <a:p>
            <a:pPr>
              <a:defRPr/>
            </a:pPr>
            <a:endParaRPr lang="en-US"/>
          </a:p>
        </p:txBody>
      </p:sp>
      <p:sp>
        <p:nvSpPr>
          <p:cNvPr id="6" name="スライド番号プレースホルダー 5"/>
          <p:cNvSpPr>
            <a:spLocks noGrp="1"/>
          </p:cNvSpPr>
          <p:nvPr>
            <p:ph type="sldNum" sz="quarter" idx="12"/>
          </p:nvPr>
        </p:nvSpPr>
        <p:spPr/>
        <p:txBody>
          <a:bodyPr/>
          <a:lstStyle/>
          <a:p>
            <a:pPr>
              <a:defRPr/>
            </a:pPr>
            <a:fld id="{D54E8841-A8A8-4141-A175-2F873DF0257F}" type="slidenum">
              <a:rPr lang="en-US" smtClean="0"/>
              <a:pPr>
                <a:defRPr/>
              </a:pPr>
              <a:t>‹#›</a:t>
            </a:fld>
            <a:endParaRPr lang="en-US" dirty="0"/>
          </a:p>
        </p:txBody>
      </p:sp>
    </p:spTree>
    <p:extLst>
      <p:ext uri="{BB962C8B-B14F-4D97-AF65-F5344CB8AC3E}">
        <p14:creationId xmlns:p14="http://schemas.microsoft.com/office/powerpoint/2010/main" val="362414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1800">
                <a:solidFill>
                  <a:schemeClr val="tx1">
                    <a:tint val="75000"/>
                  </a:schemeClr>
                </a:solidFill>
              </a:defRPr>
            </a:lvl1pPr>
            <a:lvl2pPr marL="410200" indent="0">
              <a:buNone/>
              <a:defRPr sz="1600">
                <a:solidFill>
                  <a:schemeClr val="tx1">
                    <a:tint val="75000"/>
                  </a:schemeClr>
                </a:solidFill>
              </a:defRPr>
            </a:lvl2pPr>
            <a:lvl3pPr marL="820400" indent="0">
              <a:buNone/>
              <a:defRPr sz="1400">
                <a:solidFill>
                  <a:schemeClr val="tx1">
                    <a:tint val="75000"/>
                  </a:schemeClr>
                </a:solidFill>
              </a:defRPr>
            </a:lvl3pPr>
            <a:lvl4pPr marL="1230600" indent="0">
              <a:buNone/>
              <a:defRPr sz="1300">
                <a:solidFill>
                  <a:schemeClr val="tx1">
                    <a:tint val="75000"/>
                  </a:schemeClr>
                </a:solidFill>
              </a:defRPr>
            </a:lvl4pPr>
            <a:lvl5pPr marL="1640799" indent="0">
              <a:buNone/>
              <a:defRPr sz="1300">
                <a:solidFill>
                  <a:schemeClr val="tx1">
                    <a:tint val="75000"/>
                  </a:schemeClr>
                </a:solidFill>
              </a:defRPr>
            </a:lvl5pPr>
            <a:lvl6pPr marL="2050999" indent="0">
              <a:buNone/>
              <a:defRPr sz="1300">
                <a:solidFill>
                  <a:schemeClr val="tx1">
                    <a:tint val="75000"/>
                  </a:schemeClr>
                </a:solidFill>
              </a:defRPr>
            </a:lvl6pPr>
            <a:lvl7pPr marL="2461199" indent="0">
              <a:buNone/>
              <a:defRPr sz="1300">
                <a:solidFill>
                  <a:schemeClr val="tx1">
                    <a:tint val="75000"/>
                  </a:schemeClr>
                </a:solidFill>
              </a:defRPr>
            </a:lvl7pPr>
            <a:lvl8pPr marL="2871399" indent="0">
              <a:buNone/>
              <a:defRPr sz="1300">
                <a:solidFill>
                  <a:schemeClr val="tx1">
                    <a:tint val="75000"/>
                  </a:schemeClr>
                </a:solidFill>
              </a:defRPr>
            </a:lvl8pPr>
            <a:lvl9pPr marL="3281599"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8C0CDBF8-27B6-496E-AFB5-02AB802B9784}" type="datetimeFigureOut">
              <a:rPr lang="en-US" smtClean="0"/>
              <a:pPr>
                <a:defRPr/>
              </a:pPr>
              <a:t>3/7/2018</a:t>
            </a:fld>
            <a:endParaRPr lang="en-US" dirty="0"/>
          </a:p>
        </p:txBody>
      </p:sp>
      <p:sp>
        <p:nvSpPr>
          <p:cNvPr id="5" name="フッター プレースホルダー 4"/>
          <p:cNvSpPr>
            <a:spLocks noGrp="1"/>
          </p:cNvSpPr>
          <p:nvPr>
            <p:ph type="ftr" sz="quarter" idx="11"/>
          </p:nvPr>
        </p:nvSpPr>
        <p:spPr/>
        <p:txBody>
          <a:bodyPr/>
          <a:lstStyle/>
          <a:p>
            <a:pPr>
              <a:defRPr/>
            </a:pPr>
            <a:endParaRPr lang="en-US"/>
          </a:p>
        </p:txBody>
      </p:sp>
      <p:sp>
        <p:nvSpPr>
          <p:cNvPr id="6" name="スライド番号プレースホルダー 5"/>
          <p:cNvSpPr>
            <a:spLocks noGrp="1"/>
          </p:cNvSpPr>
          <p:nvPr>
            <p:ph type="sldNum" sz="quarter" idx="12"/>
          </p:nvPr>
        </p:nvSpPr>
        <p:spPr/>
        <p:txBody>
          <a:bodyPr/>
          <a:lstStyle/>
          <a:p>
            <a:pPr>
              <a:defRPr/>
            </a:pPr>
            <a:fld id="{F2EEC36D-4490-407E-9716-C74C0FC6C8BD}" type="slidenum">
              <a:rPr lang="en-US" smtClean="0"/>
              <a:pPr>
                <a:defRPr/>
              </a:pPr>
              <a:t>‹#›</a:t>
            </a:fld>
            <a:endParaRPr lang="en-US" dirty="0"/>
          </a:p>
        </p:txBody>
      </p:sp>
    </p:spTree>
    <p:extLst>
      <p:ext uri="{BB962C8B-B14F-4D97-AF65-F5344CB8AC3E}">
        <p14:creationId xmlns:p14="http://schemas.microsoft.com/office/powerpoint/2010/main" val="28366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C78E55CC-BD92-424F-8CCD-F997371C160A}" type="datetimeFigureOut">
              <a:rPr lang="en-US" smtClean="0"/>
              <a:pPr>
                <a:defRPr/>
              </a:pPr>
              <a:t>3/7/2018</a:t>
            </a:fld>
            <a:endParaRPr lang="en-US" dirty="0"/>
          </a:p>
        </p:txBody>
      </p:sp>
      <p:sp>
        <p:nvSpPr>
          <p:cNvPr id="6" name="フッター プレースホルダー 5"/>
          <p:cNvSpPr>
            <a:spLocks noGrp="1"/>
          </p:cNvSpPr>
          <p:nvPr>
            <p:ph type="ftr" sz="quarter" idx="11"/>
          </p:nvPr>
        </p:nvSpPr>
        <p:spPr/>
        <p:txBody>
          <a:bodyPr/>
          <a:lstStyle/>
          <a:p>
            <a:pPr>
              <a:defRPr/>
            </a:pPr>
            <a:endParaRPr lang="en-US"/>
          </a:p>
        </p:txBody>
      </p:sp>
      <p:sp>
        <p:nvSpPr>
          <p:cNvPr id="7" name="スライド番号プレースホルダー 6"/>
          <p:cNvSpPr>
            <a:spLocks noGrp="1"/>
          </p:cNvSpPr>
          <p:nvPr>
            <p:ph type="sldNum" sz="quarter" idx="12"/>
          </p:nvPr>
        </p:nvSpPr>
        <p:spPr/>
        <p:txBody>
          <a:bodyPr/>
          <a:lstStyle/>
          <a:p>
            <a:pPr>
              <a:defRPr/>
            </a:pPr>
            <a:fld id="{88CAEC8B-621B-4B19-BF81-398A3B1647D0}" type="slidenum">
              <a:rPr lang="en-US" smtClean="0"/>
              <a:pPr>
                <a:defRPr/>
              </a:pPr>
              <a:t>‹#›</a:t>
            </a:fld>
            <a:endParaRPr lang="en-US" dirty="0"/>
          </a:p>
        </p:txBody>
      </p:sp>
    </p:spTree>
    <p:extLst>
      <p:ext uri="{BB962C8B-B14F-4D97-AF65-F5344CB8AC3E}">
        <p14:creationId xmlns:p14="http://schemas.microsoft.com/office/powerpoint/2010/main" val="333673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1" y="2217386"/>
            <a:ext cx="3030141" cy="924100"/>
          </a:xfrm>
        </p:spPr>
        <p:txBody>
          <a:bodyPr anchor="b"/>
          <a:lstStyle>
            <a:lvl1pPr marL="0" indent="0">
              <a:buNone/>
              <a:defRPr sz="2200" b="1"/>
            </a:lvl1pPr>
            <a:lvl2pPr marL="410200" indent="0">
              <a:buNone/>
              <a:defRPr sz="1800" b="1"/>
            </a:lvl2pPr>
            <a:lvl3pPr marL="820400" indent="0">
              <a:buNone/>
              <a:defRPr sz="1600" b="1"/>
            </a:lvl3pPr>
            <a:lvl4pPr marL="1230600" indent="0">
              <a:buNone/>
              <a:defRPr sz="1400" b="1"/>
            </a:lvl4pPr>
            <a:lvl5pPr marL="1640799" indent="0">
              <a:buNone/>
              <a:defRPr sz="1400" b="1"/>
            </a:lvl5pPr>
            <a:lvl6pPr marL="2050999" indent="0">
              <a:buNone/>
              <a:defRPr sz="1400" b="1"/>
            </a:lvl6pPr>
            <a:lvl7pPr marL="2461199" indent="0">
              <a:buNone/>
              <a:defRPr sz="1400" b="1"/>
            </a:lvl7pPr>
            <a:lvl8pPr marL="2871399" indent="0">
              <a:buNone/>
              <a:defRPr sz="1400" b="1"/>
            </a:lvl8pPr>
            <a:lvl9pPr marL="3281599" indent="0">
              <a:buNone/>
              <a:defRPr sz="14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0"/>
          </a:xfrm>
        </p:spPr>
        <p:txBody>
          <a:bodyPr anchor="b"/>
          <a:lstStyle>
            <a:lvl1pPr marL="0" indent="0">
              <a:buNone/>
              <a:defRPr sz="2200" b="1"/>
            </a:lvl1pPr>
            <a:lvl2pPr marL="410200" indent="0">
              <a:buNone/>
              <a:defRPr sz="1800" b="1"/>
            </a:lvl2pPr>
            <a:lvl3pPr marL="820400" indent="0">
              <a:buNone/>
              <a:defRPr sz="1600" b="1"/>
            </a:lvl3pPr>
            <a:lvl4pPr marL="1230600" indent="0">
              <a:buNone/>
              <a:defRPr sz="1400" b="1"/>
            </a:lvl4pPr>
            <a:lvl5pPr marL="1640799" indent="0">
              <a:buNone/>
              <a:defRPr sz="1400" b="1"/>
            </a:lvl5pPr>
            <a:lvl6pPr marL="2050999" indent="0">
              <a:buNone/>
              <a:defRPr sz="1400" b="1"/>
            </a:lvl6pPr>
            <a:lvl7pPr marL="2461199" indent="0">
              <a:buNone/>
              <a:defRPr sz="1400" b="1"/>
            </a:lvl7pPr>
            <a:lvl8pPr marL="2871399" indent="0">
              <a:buNone/>
              <a:defRPr sz="1400" b="1"/>
            </a:lvl8pPr>
            <a:lvl9pPr marL="3281599" indent="0">
              <a:buNone/>
              <a:defRPr sz="14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FD9FD195-2584-4BB6-ADB4-2694FF5F00A6}" type="datetimeFigureOut">
              <a:rPr lang="en-US" smtClean="0"/>
              <a:pPr>
                <a:defRPr/>
              </a:pPr>
              <a:t>3/7/2018</a:t>
            </a:fld>
            <a:endParaRPr lang="en-US" dirty="0"/>
          </a:p>
        </p:txBody>
      </p:sp>
      <p:sp>
        <p:nvSpPr>
          <p:cNvPr id="8" name="フッター プレースホルダー 7"/>
          <p:cNvSpPr>
            <a:spLocks noGrp="1"/>
          </p:cNvSpPr>
          <p:nvPr>
            <p:ph type="ftr" sz="quarter" idx="11"/>
          </p:nvPr>
        </p:nvSpPr>
        <p:spPr/>
        <p:txBody>
          <a:bodyPr/>
          <a:lstStyle/>
          <a:p>
            <a:pPr>
              <a:defRPr/>
            </a:pPr>
            <a:endParaRPr lang="en-US"/>
          </a:p>
        </p:txBody>
      </p:sp>
      <p:sp>
        <p:nvSpPr>
          <p:cNvPr id="9" name="スライド番号プレースホルダー 8"/>
          <p:cNvSpPr>
            <a:spLocks noGrp="1"/>
          </p:cNvSpPr>
          <p:nvPr>
            <p:ph type="sldNum" sz="quarter" idx="12"/>
          </p:nvPr>
        </p:nvSpPr>
        <p:spPr/>
        <p:txBody>
          <a:bodyPr/>
          <a:lstStyle/>
          <a:p>
            <a:pPr>
              <a:defRPr/>
            </a:pPr>
            <a:fld id="{A8E56593-6D86-4B79-8AB8-3FF5CFF2D046}" type="slidenum">
              <a:rPr lang="en-US" smtClean="0"/>
              <a:pPr>
                <a:defRPr/>
              </a:pPr>
              <a:t>‹#›</a:t>
            </a:fld>
            <a:endParaRPr lang="en-US" dirty="0"/>
          </a:p>
        </p:txBody>
      </p:sp>
    </p:spTree>
    <p:extLst>
      <p:ext uri="{BB962C8B-B14F-4D97-AF65-F5344CB8AC3E}">
        <p14:creationId xmlns:p14="http://schemas.microsoft.com/office/powerpoint/2010/main" val="407428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ABDE3773-3847-4248-8A70-6C292C89E171}" type="datetimeFigureOut">
              <a:rPr lang="en-US" smtClean="0"/>
              <a:pPr>
                <a:defRPr/>
              </a:pPr>
              <a:t>3/7/2018</a:t>
            </a:fld>
            <a:endParaRPr lang="en-US" dirty="0"/>
          </a:p>
        </p:txBody>
      </p:sp>
      <p:sp>
        <p:nvSpPr>
          <p:cNvPr id="4" name="フッター プレースホルダー 3"/>
          <p:cNvSpPr>
            <a:spLocks noGrp="1"/>
          </p:cNvSpPr>
          <p:nvPr>
            <p:ph type="ftr" sz="quarter" idx="11"/>
          </p:nvPr>
        </p:nvSpPr>
        <p:spPr/>
        <p:txBody>
          <a:bodyPr/>
          <a:lstStyle/>
          <a:p>
            <a:pPr>
              <a:defRPr/>
            </a:pPr>
            <a:endParaRPr lang="en-US"/>
          </a:p>
        </p:txBody>
      </p:sp>
      <p:sp>
        <p:nvSpPr>
          <p:cNvPr id="5" name="スライド番号プレースホルダー 4"/>
          <p:cNvSpPr>
            <a:spLocks noGrp="1"/>
          </p:cNvSpPr>
          <p:nvPr>
            <p:ph type="sldNum" sz="quarter" idx="12"/>
          </p:nvPr>
        </p:nvSpPr>
        <p:spPr/>
        <p:txBody>
          <a:bodyPr/>
          <a:lstStyle/>
          <a:p>
            <a:pPr>
              <a:defRPr/>
            </a:pPr>
            <a:fld id="{4E452DAF-95D3-40F2-8CC7-A4B9867C5F07}" type="slidenum">
              <a:rPr lang="en-US" smtClean="0"/>
              <a:pPr>
                <a:defRPr/>
              </a:pPr>
              <a:t>‹#›</a:t>
            </a:fld>
            <a:endParaRPr lang="en-US" dirty="0"/>
          </a:p>
        </p:txBody>
      </p:sp>
    </p:spTree>
    <p:extLst>
      <p:ext uri="{BB962C8B-B14F-4D97-AF65-F5344CB8AC3E}">
        <p14:creationId xmlns:p14="http://schemas.microsoft.com/office/powerpoint/2010/main" val="228839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7AB0A1E3-29D5-4596-BCC4-4573EB1B5361}" type="datetimeFigureOut">
              <a:rPr lang="en-US" smtClean="0"/>
              <a:pPr>
                <a:defRPr/>
              </a:pPr>
              <a:t>3/7/2018</a:t>
            </a:fld>
            <a:endParaRPr lang="en-US" dirty="0"/>
          </a:p>
        </p:txBody>
      </p:sp>
      <p:sp>
        <p:nvSpPr>
          <p:cNvPr id="3" name="フッター プレースホルダー 2"/>
          <p:cNvSpPr>
            <a:spLocks noGrp="1"/>
          </p:cNvSpPr>
          <p:nvPr>
            <p:ph type="ftr" sz="quarter" idx="11"/>
          </p:nvPr>
        </p:nvSpPr>
        <p:spPr/>
        <p:txBody>
          <a:bodyPr/>
          <a:lstStyle/>
          <a:p>
            <a:pPr>
              <a:defRPr/>
            </a:pPr>
            <a:endParaRPr lang="en-US"/>
          </a:p>
        </p:txBody>
      </p:sp>
      <p:sp>
        <p:nvSpPr>
          <p:cNvPr id="4" name="スライド番号プレースホルダー 3"/>
          <p:cNvSpPr>
            <a:spLocks noGrp="1"/>
          </p:cNvSpPr>
          <p:nvPr>
            <p:ph type="sldNum" sz="quarter" idx="12"/>
          </p:nvPr>
        </p:nvSpPr>
        <p:spPr/>
        <p:txBody>
          <a:bodyPr/>
          <a:lstStyle/>
          <a:p>
            <a:pPr>
              <a:defRPr/>
            </a:pPr>
            <a:fld id="{AD3A01B2-69AB-4867-83B2-81AE8250C394}" type="slidenum">
              <a:rPr lang="en-US" smtClean="0"/>
              <a:pPr>
                <a:defRPr/>
              </a:pPr>
              <a:t>‹#›</a:t>
            </a:fld>
            <a:endParaRPr lang="en-US" dirty="0"/>
          </a:p>
        </p:txBody>
      </p:sp>
    </p:spTree>
    <p:extLst>
      <p:ext uri="{BB962C8B-B14F-4D97-AF65-F5344CB8AC3E}">
        <p14:creationId xmlns:p14="http://schemas.microsoft.com/office/powerpoint/2010/main" val="243799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7"/>
            <a:ext cx="2256235" cy="1678516"/>
          </a:xfrm>
        </p:spPr>
        <p:txBody>
          <a:bodyPr anchor="b"/>
          <a:lstStyle>
            <a:lvl1pPr algn="l">
              <a:defRPr sz="1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6"/>
            <a:ext cx="3833812" cy="8454497"/>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4"/>
            <a:ext cx="2256235" cy="6775979"/>
          </a:xfrm>
        </p:spPr>
        <p:txBody>
          <a:bodyPr/>
          <a:lstStyle>
            <a:lvl1pPr marL="0" indent="0">
              <a:buNone/>
              <a:defRPr sz="1300"/>
            </a:lvl1pPr>
            <a:lvl2pPr marL="410200" indent="0">
              <a:buNone/>
              <a:defRPr sz="1100"/>
            </a:lvl2pPr>
            <a:lvl3pPr marL="820400" indent="0">
              <a:buNone/>
              <a:defRPr sz="900"/>
            </a:lvl3pPr>
            <a:lvl4pPr marL="1230600" indent="0">
              <a:buNone/>
              <a:defRPr sz="800"/>
            </a:lvl4pPr>
            <a:lvl5pPr marL="1640799" indent="0">
              <a:buNone/>
              <a:defRPr sz="800"/>
            </a:lvl5pPr>
            <a:lvl6pPr marL="2050999" indent="0">
              <a:buNone/>
              <a:defRPr sz="800"/>
            </a:lvl6pPr>
            <a:lvl7pPr marL="2461199" indent="0">
              <a:buNone/>
              <a:defRPr sz="800"/>
            </a:lvl7pPr>
            <a:lvl8pPr marL="2871399" indent="0">
              <a:buNone/>
              <a:defRPr sz="800"/>
            </a:lvl8pPr>
            <a:lvl9pPr marL="3281599"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F78B0024-E4BD-4D8B-B6C5-7AF9EECCF051}" type="datetimeFigureOut">
              <a:rPr lang="en-US" smtClean="0"/>
              <a:pPr>
                <a:defRPr/>
              </a:pPr>
              <a:t>3/7/2018</a:t>
            </a:fld>
            <a:endParaRPr lang="en-US" dirty="0"/>
          </a:p>
        </p:txBody>
      </p:sp>
      <p:sp>
        <p:nvSpPr>
          <p:cNvPr id="6" name="フッター プレースホルダー 5"/>
          <p:cNvSpPr>
            <a:spLocks noGrp="1"/>
          </p:cNvSpPr>
          <p:nvPr>
            <p:ph type="ftr" sz="quarter" idx="11"/>
          </p:nvPr>
        </p:nvSpPr>
        <p:spPr/>
        <p:txBody>
          <a:bodyPr/>
          <a:lstStyle/>
          <a:p>
            <a:pPr>
              <a:defRPr/>
            </a:pPr>
            <a:endParaRPr lang="en-US"/>
          </a:p>
        </p:txBody>
      </p:sp>
      <p:sp>
        <p:nvSpPr>
          <p:cNvPr id="7" name="スライド番号プレースホルダー 6"/>
          <p:cNvSpPr>
            <a:spLocks noGrp="1"/>
          </p:cNvSpPr>
          <p:nvPr>
            <p:ph type="sldNum" sz="quarter" idx="12"/>
          </p:nvPr>
        </p:nvSpPr>
        <p:spPr/>
        <p:txBody>
          <a:bodyPr/>
          <a:lstStyle/>
          <a:p>
            <a:pPr>
              <a:defRPr/>
            </a:pPr>
            <a:fld id="{537BF900-3276-4D56-AE9B-8D8FAC552156}" type="slidenum">
              <a:rPr lang="en-US" smtClean="0"/>
              <a:pPr>
                <a:defRPr/>
              </a:pPr>
              <a:t>‹#›</a:t>
            </a:fld>
            <a:endParaRPr lang="en-US" dirty="0"/>
          </a:p>
        </p:txBody>
      </p:sp>
    </p:spTree>
    <p:extLst>
      <p:ext uri="{BB962C8B-B14F-4D97-AF65-F5344CB8AC3E}">
        <p14:creationId xmlns:p14="http://schemas.microsoft.com/office/powerpoint/2010/main" val="78269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900"/>
            </a:lvl1pPr>
            <a:lvl2pPr marL="410200" indent="0">
              <a:buNone/>
              <a:defRPr sz="2500"/>
            </a:lvl2pPr>
            <a:lvl3pPr marL="820400" indent="0">
              <a:buNone/>
              <a:defRPr sz="2200"/>
            </a:lvl3pPr>
            <a:lvl4pPr marL="1230600" indent="0">
              <a:buNone/>
              <a:defRPr sz="1800"/>
            </a:lvl4pPr>
            <a:lvl5pPr marL="1640799" indent="0">
              <a:buNone/>
              <a:defRPr sz="1800"/>
            </a:lvl5pPr>
            <a:lvl6pPr marL="2050999" indent="0">
              <a:buNone/>
              <a:defRPr sz="1800"/>
            </a:lvl6pPr>
            <a:lvl7pPr marL="2461199" indent="0">
              <a:buNone/>
              <a:defRPr sz="1800"/>
            </a:lvl7pPr>
            <a:lvl8pPr marL="2871399" indent="0">
              <a:buNone/>
              <a:defRPr sz="1800"/>
            </a:lvl8pPr>
            <a:lvl9pPr marL="3281599" indent="0">
              <a:buNone/>
              <a:defRPr sz="18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300"/>
            </a:lvl1pPr>
            <a:lvl2pPr marL="410200" indent="0">
              <a:buNone/>
              <a:defRPr sz="1100"/>
            </a:lvl2pPr>
            <a:lvl3pPr marL="820400" indent="0">
              <a:buNone/>
              <a:defRPr sz="900"/>
            </a:lvl3pPr>
            <a:lvl4pPr marL="1230600" indent="0">
              <a:buNone/>
              <a:defRPr sz="800"/>
            </a:lvl4pPr>
            <a:lvl5pPr marL="1640799" indent="0">
              <a:buNone/>
              <a:defRPr sz="800"/>
            </a:lvl5pPr>
            <a:lvl6pPr marL="2050999" indent="0">
              <a:buNone/>
              <a:defRPr sz="800"/>
            </a:lvl6pPr>
            <a:lvl7pPr marL="2461199" indent="0">
              <a:buNone/>
              <a:defRPr sz="800"/>
            </a:lvl7pPr>
            <a:lvl8pPr marL="2871399" indent="0">
              <a:buNone/>
              <a:defRPr sz="800"/>
            </a:lvl8pPr>
            <a:lvl9pPr marL="3281599"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F7848D78-3BFC-4B7E-9137-99F1EFA0F11E}" type="datetimeFigureOut">
              <a:rPr lang="en-US" smtClean="0"/>
              <a:pPr>
                <a:defRPr/>
              </a:pPr>
              <a:t>3/7/2018</a:t>
            </a:fld>
            <a:endParaRPr lang="en-US" dirty="0"/>
          </a:p>
        </p:txBody>
      </p:sp>
      <p:sp>
        <p:nvSpPr>
          <p:cNvPr id="6" name="フッター プレースホルダー 5"/>
          <p:cNvSpPr>
            <a:spLocks noGrp="1"/>
          </p:cNvSpPr>
          <p:nvPr>
            <p:ph type="ftr" sz="quarter" idx="11"/>
          </p:nvPr>
        </p:nvSpPr>
        <p:spPr/>
        <p:txBody>
          <a:bodyPr/>
          <a:lstStyle/>
          <a:p>
            <a:pPr>
              <a:defRPr/>
            </a:pPr>
            <a:endParaRPr lang="en-US"/>
          </a:p>
        </p:txBody>
      </p:sp>
      <p:sp>
        <p:nvSpPr>
          <p:cNvPr id="7" name="スライド番号プレースホルダー 6"/>
          <p:cNvSpPr>
            <a:spLocks noGrp="1"/>
          </p:cNvSpPr>
          <p:nvPr>
            <p:ph type="sldNum" sz="quarter" idx="12"/>
          </p:nvPr>
        </p:nvSpPr>
        <p:spPr/>
        <p:txBody>
          <a:bodyPr/>
          <a:lstStyle/>
          <a:p>
            <a:pPr>
              <a:defRPr/>
            </a:pPr>
            <a:fld id="{67E340CD-1665-47B7-890D-0D44DB2590BB}" type="slidenum">
              <a:rPr lang="en-US" smtClean="0"/>
              <a:pPr>
                <a:defRPr/>
              </a:pPr>
              <a:t>‹#›</a:t>
            </a:fld>
            <a:endParaRPr lang="en-US" dirty="0"/>
          </a:p>
        </p:txBody>
      </p:sp>
    </p:spTree>
    <p:extLst>
      <p:ext uri="{BB962C8B-B14F-4D97-AF65-F5344CB8AC3E}">
        <p14:creationId xmlns:p14="http://schemas.microsoft.com/office/powerpoint/2010/main" val="14376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82040" tIns="41020" rIns="82040" bIns="410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82040" tIns="41020" rIns="82040" bIns="410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1" y="9181396"/>
            <a:ext cx="1600200" cy="527403"/>
          </a:xfrm>
          <a:prstGeom prst="rect">
            <a:avLst/>
          </a:prstGeom>
        </p:spPr>
        <p:txBody>
          <a:bodyPr vert="horz" lIns="82040" tIns="41020" rIns="82040" bIns="41020" rtlCol="0" anchor="ctr"/>
          <a:lstStyle>
            <a:lvl1pPr algn="l">
              <a:defRPr sz="1100">
                <a:solidFill>
                  <a:schemeClr val="tx1">
                    <a:tint val="75000"/>
                  </a:schemeClr>
                </a:solidFill>
              </a:defRPr>
            </a:lvl1pPr>
          </a:lstStyle>
          <a:p>
            <a:pPr>
              <a:defRPr/>
            </a:pPr>
            <a:fld id="{32418FDD-C919-469A-B3D1-D7869487AE55}" type="datetimeFigureOut">
              <a:rPr lang="ja-JP" altLang="en-US" smtClean="0"/>
              <a:pPr>
                <a:defRPr/>
              </a:pPr>
              <a:t>2018/3/7</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82040" tIns="41020" rIns="82040" bIns="41020" rtlCol="0" anchor="ctr"/>
          <a:lstStyle>
            <a:lvl1pPr algn="ctr">
              <a:defRPr sz="11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lIns="82040" tIns="41020" rIns="82040" bIns="41020" rtlCol="0" anchor="ctr"/>
          <a:lstStyle>
            <a:lvl1pPr algn="r">
              <a:defRPr sz="1100">
                <a:solidFill>
                  <a:schemeClr val="tx1">
                    <a:tint val="75000"/>
                  </a:schemeClr>
                </a:solidFill>
              </a:defRPr>
            </a:lvl1pPr>
          </a:lstStyle>
          <a:p>
            <a:pPr>
              <a:defRPr/>
            </a:pPr>
            <a:fld id="{CADB15B9-1050-42BF-AA6A-70489C85AA2E}" type="slidenum">
              <a:rPr lang="ja-JP" altLang="en-US" smtClean="0"/>
              <a:pPr>
                <a:defRPr/>
              </a:pPr>
              <a:t>‹#›</a:t>
            </a:fld>
            <a:endParaRPr lang="ja-JP" altLang="en-US"/>
          </a:p>
        </p:txBody>
      </p:sp>
    </p:spTree>
    <p:extLst>
      <p:ext uri="{BB962C8B-B14F-4D97-AF65-F5344CB8AC3E}">
        <p14:creationId xmlns:p14="http://schemas.microsoft.com/office/powerpoint/2010/main" val="8345312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defTabSz="820400" rtl="0" eaLnBrk="1" latinLnBrk="0" hangingPunct="1">
        <a:spcBef>
          <a:spcPct val="0"/>
        </a:spcBef>
        <a:buNone/>
        <a:defRPr kumimoji="1" sz="3900" kern="1200">
          <a:solidFill>
            <a:schemeClr val="tx1"/>
          </a:solidFill>
          <a:latin typeface="+mj-lt"/>
          <a:ea typeface="+mj-ea"/>
          <a:cs typeface="+mj-cs"/>
        </a:defRPr>
      </a:lvl1pPr>
    </p:titleStyle>
    <p:bodyStyle>
      <a:lvl1pPr marL="307650" indent="-307650" algn="l" defTabSz="820400"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1pPr>
      <a:lvl2pPr marL="666575" indent="-256375" algn="l" defTabSz="820400"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2pPr>
      <a:lvl3pPr marL="1025500" indent="-205100" algn="l" defTabSz="82040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3pPr>
      <a:lvl4pPr marL="1435699" indent="-205100" algn="l" defTabSz="820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1845899" indent="-205100" algn="l" defTabSz="820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256099" indent="-205100" algn="l" defTabSz="820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666299" indent="-205100" algn="l" defTabSz="820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076499" indent="-205100" algn="l" defTabSz="820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486699" indent="-205100" algn="l" defTabSz="820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820400" rtl="0" eaLnBrk="1" latinLnBrk="0" hangingPunct="1">
        <a:defRPr kumimoji="1" sz="1600" kern="1200">
          <a:solidFill>
            <a:schemeClr val="tx1"/>
          </a:solidFill>
          <a:latin typeface="+mn-lt"/>
          <a:ea typeface="+mn-ea"/>
          <a:cs typeface="+mn-cs"/>
        </a:defRPr>
      </a:lvl1pPr>
      <a:lvl2pPr marL="410200" algn="l" defTabSz="820400" rtl="0" eaLnBrk="1" latinLnBrk="0" hangingPunct="1">
        <a:defRPr kumimoji="1" sz="1600" kern="1200">
          <a:solidFill>
            <a:schemeClr val="tx1"/>
          </a:solidFill>
          <a:latin typeface="+mn-lt"/>
          <a:ea typeface="+mn-ea"/>
          <a:cs typeface="+mn-cs"/>
        </a:defRPr>
      </a:lvl2pPr>
      <a:lvl3pPr marL="820400" algn="l" defTabSz="820400" rtl="0" eaLnBrk="1" latinLnBrk="0" hangingPunct="1">
        <a:defRPr kumimoji="1" sz="1600" kern="1200">
          <a:solidFill>
            <a:schemeClr val="tx1"/>
          </a:solidFill>
          <a:latin typeface="+mn-lt"/>
          <a:ea typeface="+mn-ea"/>
          <a:cs typeface="+mn-cs"/>
        </a:defRPr>
      </a:lvl3pPr>
      <a:lvl4pPr marL="1230600" algn="l" defTabSz="820400" rtl="0" eaLnBrk="1" latinLnBrk="0" hangingPunct="1">
        <a:defRPr kumimoji="1" sz="1600" kern="1200">
          <a:solidFill>
            <a:schemeClr val="tx1"/>
          </a:solidFill>
          <a:latin typeface="+mn-lt"/>
          <a:ea typeface="+mn-ea"/>
          <a:cs typeface="+mn-cs"/>
        </a:defRPr>
      </a:lvl4pPr>
      <a:lvl5pPr marL="1640799" algn="l" defTabSz="820400" rtl="0" eaLnBrk="1" latinLnBrk="0" hangingPunct="1">
        <a:defRPr kumimoji="1" sz="1600" kern="1200">
          <a:solidFill>
            <a:schemeClr val="tx1"/>
          </a:solidFill>
          <a:latin typeface="+mn-lt"/>
          <a:ea typeface="+mn-ea"/>
          <a:cs typeface="+mn-cs"/>
        </a:defRPr>
      </a:lvl5pPr>
      <a:lvl6pPr marL="2050999" algn="l" defTabSz="820400" rtl="0" eaLnBrk="1" latinLnBrk="0" hangingPunct="1">
        <a:defRPr kumimoji="1" sz="1600" kern="1200">
          <a:solidFill>
            <a:schemeClr val="tx1"/>
          </a:solidFill>
          <a:latin typeface="+mn-lt"/>
          <a:ea typeface="+mn-ea"/>
          <a:cs typeface="+mn-cs"/>
        </a:defRPr>
      </a:lvl6pPr>
      <a:lvl7pPr marL="2461199" algn="l" defTabSz="820400" rtl="0" eaLnBrk="1" latinLnBrk="0" hangingPunct="1">
        <a:defRPr kumimoji="1" sz="1600" kern="1200">
          <a:solidFill>
            <a:schemeClr val="tx1"/>
          </a:solidFill>
          <a:latin typeface="+mn-lt"/>
          <a:ea typeface="+mn-ea"/>
          <a:cs typeface="+mn-cs"/>
        </a:defRPr>
      </a:lvl7pPr>
      <a:lvl8pPr marL="2871399" algn="l" defTabSz="820400" rtl="0" eaLnBrk="1" latinLnBrk="0" hangingPunct="1">
        <a:defRPr kumimoji="1" sz="1600" kern="1200">
          <a:solidFill>
            <a:schemeClr val="tx1"/>
          </a:solidFill>
          <a:latin typeface="+mn-lt"/>
          <a:ea typeface="+mn-ea"/>
          <a:cs typeface="+mn-cs"/>
        </a:defRPr>
      </a:lvl8pPr>
      <a:lvl9pPr marL="3281599" algn="l" defTabSz="820400"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257071"/>
            <a:ext cx="6858000" cy="100767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40" tIns="41020" rIns="82040" bIns="41020" anchor="ctr"/>
          <a:lstStyle/>
          <a:p>
            <a:pPr>
              <a:defRPr/>
            </a:pPr>
            <a:endParaRPr lang="ja-JP" altLang="en-US" sz="1400" dirty="0">
              <a:solidFill>
                <a:srgbClr val="FFFFFF"/>
              </a:solidFill>
              <a:effectLst>
                <a:outerShdw blurRad="38100" dist="38100" dir="2700000" algn="tl">
                  <a:srgbClr val="000000">
                    <a:alpha val="43137"/>
                  </a:srgbClr>
                </a:outerShdw>
              </a:effectLst>
              <a:ea typeface="AR P丸ゴシック体E" pitchFamily="50" charset="-128"/>
            </a:endParaRPr>
          </a:p>
        </p:txBody>
      </p:sp>
      <p:pic>
        <p:nvPicPr>
          <p:cNvPr id="16386" name="図 6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rcRect/>
          <a:stretch>
            <a:fillRect/>
          </a:stretch>
        </p:blipFill>
        <p:spPr bwMode="auto">
          <a:xfrm>
            <a:off x="0" y="6603834"/>
            <a:ext cx="6858000" cy="625641"/>
          </a:xfrm>
          <a:prstGeom prst="rect">
            <a:avLst/>
          </a:prstGeom>
          <a:noFill/>
          <a:ln w="9525">
            <a:noFill/>
            <a:miter lim="800000"/>
            <a:headEnd/>
            <a:tailEnd/>
          </a:ln>
          <a:effectLst>
            <a:outerShdw blurRad="50800" dist="50800" dir="5400000" algn="ctr" rotWithShape="0">
              <a:srgbClr val="66CCFF"/>
            </a:outerShdw>
          </a:effectLst>
        </p:spPr>
      </p:pic>
      <p:sp>
        <p:nvSpPr>
          <p:cNvPr id="2" name="正方形/長方形 39"/>
          <p:cNvSpPr/>
          <p:nvPr/>
        </p:nvSpPr>
        <p:spPr>
          <a:xfrm>
            <a:off x="202717" y="3085652"/>
            <a:ext cx="2793325" cy="255183"/>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lIns="82040" tIns="41020" rIns="82040" bIns="41020" anchor="ctr"/>
          <a:lstStyle/>
          <a:p>
            <a:pPr>
              <a:defRPr/>
            </a:pP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プログラム</a:t>
            </a:r>
          </a:p>
        </p:txBody>
      </p:sp>
      <p:sp>
        <p:nvSpPr>
          <p:cNvPr id="16389" name="正方形/長方形 48"/>
          <p:cNvSpPr>
            <a:spLocks noChangeArrowheads="1"/>
          </p:cNvSpPr>
          <p:nvPr/>
        </p:nvSpPr>
        <p:spPr bwMode="auto">
          <a:xfrm>
            <a:off x="142072" y="6725032"/>
            <a:ext cx="7020727" cy="461665"/>
          </a:xfrm>
          <a:prstGeom prst="rect">
            <a:avLst/>
          </a:prstGeom>
          <a:noFill/>
          <a:ln w="9525">
            <a:noFill/>
            <a:miter lim="800000"/>
            <a:headEnd/>
            <a:tailEnd/>
          </a:ln>
        </p:spPr>
        <p:txBody>
          <a:bodyPr wrap="square" lIns="0" tIns="0" rIns="0" bIns="0">
            <a:spAutoFit/>
          </a:bodyPr>
          <a:lstStyle/>
          <a:p>
            <a:r>
              <a:rPr lang="en-US" altLang="ja-JP" sz="14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r>
              <a:rPr lang="ja-JP" altLang="en-US" sz="14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公財</a:t>
            </a:r>
            <a:r>
              <a:rPr lang="en-US" altLang="ja-JP" sz="14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r>
              <a:rPr lang="ja-JP" altLang="en-US" sz="14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静岡県産業振興財団 フーズ・</a:t>
            </a:r>
            <a:r>
              <a:rPr lang="ja-JP" altLang="en-US" sz="1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サイエンスセンター</a:t>
            </a:r>
            <a:r>
              <a:rPr kumimoji="0" lang="ja-JP" altLang="en-US" sz="1400"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1100" dirty="0" smtClean="0">
                <a:effectLst>
                  <a:outerShdw blurRad="38100" dist="38100" dir="2700000" algn="tl">
                    <a:srgbClr val="000000">
                      <a:alpha val="43137"/>
                    </a:srgbClr>
                  </a:outerShdw>
                </a:effectLst>
                <a:latin typeface="HGSｺﾞｼｯｸE" pitchFamily="50" charset="-128"/>
                <a:ea typeface="HGSｺﾞｼｯｸE" pitchFamily="50" charset="-128"/>
              </a:rPr>
              <a:t>〒</a:t>
            </a:r>
            <a:r>
              <a:rPr lang="en-US" altLang="ja-JP" sz="1100" dirty="0">
                <a:effectLst>
                  <a:outerShdw blurRad="38100" dist="38100" dir="2700000" algn="tl">
                    <a:srgbClr val="000000">
                      <a:alpha val="43137"/>
                    </a:srgbClr>
                  </a:outerShdw>
                </a:effectLst>
                <a:latin typeface="HGSｺﾞｼｯｸE" pitchFamily="50" charset="-128"/>
                <a:ea typeface="HGSｺﾞｼｯｸE" pitchFamily="50" charset="-128"/>
              </a:rPr>
              <a:t>420-0853 </a:t>
            </a:r>
            <a:r>
              <a:rPr lang="ja-JP" altLang="en-US" sz="1100" dirty="0">
                <a:effectLst>
                  <a:outerShdw blurRad="38100" dist="38100" dir="2700000" algn="tl">
                    <a:srgbClr val="000000">
                      <a:alpha val="43137"/>
                    </a:srgbClr>
                  </a:outerShdw>
                </a:effectLst>
                <a:latin typeface="HGSｺﾞｼｯｸE" pitchFamily="50" charset="-128"/>
                <a:ea typeface="HGSｺﾞｼｯｸE" pitchFamily="50" charset="-128"/>
              </a:rPr>
              <a:t>静岡市葵区追手町</a:t>
            </a:r>
            <a:r>
              <a:rPr lang="en-US" altLang="ja-JP" sz="1100" dirty="0">
                <a:effectLst>
                  <a:outerShdw blurRad="38100" dist="38100" dir="2700000" algn="tl">
                    <a:srgbClr val="000000">
                      <a:alpha val="43137"/>
                    </a:srgbClr>
                  </a:outerShdw>
                </a:effectLst>
                <a:latin typeface="HGSｺﾞｼｯｸE" pitchFamily="50" charset="-128"/>
                <a:ea typeface="HGSｺﾞｼｯｸE" pitchFamily="50" charset="-128"/>
              </a:rPr>
              <a:t>44-1 </a:t>
            </a:r>
            <a:r>
              <a:rPr kumimoji="0" lang="ja-JP" altLang="en-US"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endParaRPr kumimoji="0" lang="en-US" altLang="ja-JP"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lang="ja-JP" altLang="en-US" sz="16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endParaRPr lang="en-US" altLang="ja-JP" sz="14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6390" name="正方形/長方形 50"/>
          <p:cNvSpPr>
            <a:spLocks noChangeArrowheads="1"/>
          </p:cNvSpPr>
          <p:nvPr/>
        </p:nvSpPr>
        <p:spPr bwMode="auto">
          <a:xfrm>
            <a:off x="226947" y="6928028"/>
            <a:ext cx="6745987" cy="251561"/>
          </a:xfrm>
          <a:prstGeom prst="rect">
            <a:avLst/>
          </a:prstGeom>
          <a:noFill/>
          <a:ln w="9525">
            <a:noFill/>
            <a:miter lim="800000"/>
            <a:headEnd/>
            <a:tailEnd/>
          </a:ln>
        </p:spPr>
        <p:txBody>
          <a:bodyPr lIns="0" tIns="0" rIns="0" bIns="0">
            <a:spAutoFit/>
          </a:bodyPr>
          <a:lstStyle/>
          <a:p>
            <a:pPr lvl="0"/>
            <a:r>
              <a:rPr lang="en-US" altLang="ja-JP" sz="12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TEL.054-254-4513</a:t>
            </a:r>
            <a:r>
              <a:rPr lang="ja-JP" altLang="en-US" sz="16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lang="en-US" altLang="ja-JP" sz="14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FAX.</a:t>
            </a:r>
            <a:r>
              <a:rPr lang="en-US" altLang="ja-JP" sz="16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054-253-0019</a:t>
            </a:r>
            <a:r>
              <a:rPr lang="ja-JP" altLang="en-US" sz="16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kumimoji="0" lang="ja-JP" altLang="en-US"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メール </a:t>
            </a:r>
            <a:r>
              <a:rPr kumimoji="0" lang="en-US" altLang="ja-JP"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newfoods@ric-shizuoka.or.jp</a:t>
            </a:r>
            <a:endParaRPr lang="ja-JP" altLang="en-US" dirty="0">
              <a:effectLst>
                <a:outerShdw blurRad="38100" dist="38100" dir="2700000" algn="tl">
                  <a:srgbClr val="000000">
                    <a:alpha val="43137"/>
                  </a:srgbClr>
                </a:outerShdw>
              </a:effectLst>
              <a:latin typeface="Calibri" pitchFamily="34" charset="0"/>
              <a:ea typeface="HGSｺﾞｼｯｸE" pitchFamily="50" charset="-128"/>
              <a:cs typeface="Consolas" pitchFamily="49" charset="0"/>
            </a:endParaRPr>
          </a:p>
        </p:txBody>
      </p:sp>
      <p:sp>
        <p:nvSpPr>
          <p:cNvPr id="56" name="正方形/長方形 55"/>
          <p:cNvSpPr/>
          <p:nvPr/>
        </p:nvSpPr>
        <p:spPr>
          <a:xfrm>
            <a:off x="969902" y="324083"/>
            <a:ext cx="6222107" cy="846386"/>
          </a:xfrm>
          <a:prstGeom prst="rect">
            <a:avLst/>
          </a:prstGeom>
          <a:noFill/>
        </p:spPr>
        <p:txBody>
          <a:bodyPr wrap="square" lIns="0" tIns="0" rIns="0" bIns="0">
            <a:spAutoFit/>
          </a:bodyPr>
          <a:lstStyle/>
          <a:p>
            <a:pPr>
              <a:lnSpc>
                <a:spcPts val="2200"/>
              </a:lnSpc>
              <a:defRPr/>
            </a:pPr>
            <a:r>
              <a:rPr lang="ja-JP" altLang="en-US" sz="2000" dirty="0" smtClean="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～魅力</a:t>
            </a:r>
            <a:r>
              <a:rPr lang="ja-JP" altLang="en-US" sz="2000" dirty="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ある牧之原のまちづくり</a:t>
            </a:r>
            <a:r>
              <a:rPr lang="ja-JP" altLang="en-US" sz="2000" dirty="0" smtClean="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endParaRPr lang="en-US" altLang="ja-JP" sz="2000" dirty="0" smtClean="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nSpc>
                <a:spcPts val="2200"/>
              </a:lnSpc>
              <a:defRPr/>
            </a:pPr>
            <a:endParaRPr lang="en-US" altLang="ja-JP" sz="2000" dirty="0" smtClean="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nSpc>
                <a:spcPts val="2200"/>
              </a:lnSpc>
              <a:defRPr/>
            </a:pPr>
            <a:r>
              <a:rPr lang="ja-JP" altLang="en-US" sz="3200" dirty="0" smtClean="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儲かる</a:t>
            </a:r>
            <a:r>
              <a:rPr lang="ja-JP" altLang="en-US" sz="3200" dirty="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フーズ・</a:t>
            </a:r>
            <a:r>
              <a:rPr lang="ja-JP" altLang="en-US" sz="3200" dirty="0" smtClean="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サイエンスセミナー</a:t>
            </a:r>
            <a:endParaRPr lang="ja-JP" altLang="en-US" sz="3200" dirty="0">
              <a:solidFill>
                <a:srgbClr val="FFF2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6428" name="Rectangle 75"/>
          <p:cNvSpPr>
            <a:spLocks noChangeArrowheads="1"/>
          </p:cNvSpPr>
          <p:nvPr/>
        </p:nvSpPr>
        <p:spPr bwMode="auto">
          <a:xfrm>
            <a:off x="90225" y="1256381"/>
            <a:ext cx="6705317" cy="861106"/>
          </a:xfrm>
          <a:prstGeom prst="rect">
            <a:avLst/>
          </a:prstGeom>
          <a:noFill/>
          <a:ln w="25400">
            <a:noFill/>
            <a:miter lim="800000"/>
            <a:headEnd/>
            <a:tailEnd/>
          </a:ln>
        </p:spPr>
        <p:txBody>
          <a:bodyPr wrap="none" lIns="82040" tIns="41020" rIns="82040" bIns="41020" anchor="t"/>
          <a:lstStyle/>
          <a:p>
            <a:pPr defTabSz="820400"/>
            <a:r>
              <a:rPr lang="ja-JP" altLang="en-US" sz="1400" b="1" dirty="0" smtClean="0">
                <a:latin typeface="Arial" panose="020B0604020202020204" pitchFamily="34" charset="0"/>
                <a:ea typeface="HGP創英角ｺﾞｼｯｸUB" panose="020B0900000000000000" pitchFamily="50" charset="-128"/>
                <a:cs typeface="Arial" panose="020B0604020202020204" pitchFamily="34" charset="0"/>
              </a:rPr>
              <a:t>平成</a:t>
            </a:r>
            <a:r>
              <a:rPr lang="en-US" altLang="ja-JP" sz="1400" b="1" dirty="0" smtClean="0">
                <a:latin typeface="Arial" panose="020B0604020202020204" pitchFamily="34" charset="0"/>
                <a:ea typeface="HGP創英角ｺﾞｼｯｸUB" panose="020B0900000000000000" pitchFamily="50" charset="-128"/>
                <a:cs typeface="Arial" panose="020B0604020202020204" pitchFamily="34" charset="0"/>
              </a:rPr>
              <a:t>30</a:t>
            </a:r>
            <a:r>
              <a:rPr lang="ja-JP" altLang="en-US" sz="1400" b="1" dirty="0" smtClean="0">
                <a:latin typeface="Arial" panose="020B0604020202020204" pitchFamily="34" charset="0"/>
                <a:ea typeface="HGP創英角ｺﾞｼｯｸUB" panose="020B0900000000000000" pitchFamily="50" charset="-128"/>
                <a:cs typeface="Arial" panose="020B0604020202020204" pitchFamily="34" charset="0"/>
              </a:rPr>
              <a:t>年　</a:t>
            </a:r>
            <a:r>
              <a:rPr lang="ja-JP" altLang="en-US" sz="2500" b="1" dirty="0" smtClean="0">
                <a:latin typeface="Arial" panose="020B0604020202020204" pitchFamily="34" charset="0"/>
                <a:ea typeface="HGP創英角ｺﾞｼｯｸUB" panose="020B0900000000000000" pitchFamily="50" charset="-128"/>
                <a:cs typeface="Arial" panose="020B0604020202020204" pitchFamily="34" charset="0"/>
              </a:rPr>
              <a:t>３</a:t>
            </a:r>
            <a:r>
              <a:rPr lang="ja-JP" altLang="en-US" sz="1600" b="1" dirty="0" smtClean="0">
                <a:latin typeface="Arial" panose="020B0604020202020204" pitchFamily="34" charset="0"/>
                <a:ea typeface="HGP創英角ｺﾞｼｯｸUB" panose="020B0900000000000000" pitchFamily="50" charset="-128"/>
                <a:cs typeface="Arial" panose="020B0604020202020204" pitchFamily="34" charset="0"/>
              </a:rPr>
              <a:t>月</a:t>
            </a:r>
            <a:r>
              <a:rPr lang="ja-JP" altLang="en-US" sz="2500" b="1" dirty="0" smtClean="0">
                <a:latin typeface="Arial" panose="020B0604020202020204" pitchFamily="34" charset="0"/>
                <a:ea typeface="HGP創英角ｺﾞｼｯｸUB" panose="020B0900000000000000" pitchFamily="50" charset="-128"/>
                <a:cs typeface="Arial" panose="020B0604020202020204" pitchFamily="34" charset="0"/>
              </a:rPr>
              <a:t>２８</a:t>
            </a:r>
            <a:r>
              <a:rPr lang="ja-JP" altLang="en-US" sz="1600" b="1" dirty="0" smtClean="0">
                <a:latin typeface="Arial" panose="020B0604020202020204" pitchFamily="34" charset="0"/>
                <a:ea typeface="HGP創英角ｺﾞｼｯｸUB" panose="020B0900000000000000" pitchFamily="50" charset="-128"/>
                <a:cs typeface="Arial" panose="020B0604020202020204" pitchFamily="34" charset="0"/>
              </a:rPr>
              <a:t>日（水）</a:t>
            </a:r>
            <a:r>
              <a:rPr lang="ja-JP" altLang="en-US" sz="1100" b="1" dirty="0">
                <a:latin typeface="Arial" panose="020B0604020202020204" pitchFamily="34" charset="0"/>
                <a:ea typeface="HGP創英角ｺﾞｼｯｸUB" panose="020B0900000000000000" pitchFamily="50" charset="-128"/>
                <a:cs typeface="Arial" panose="020B0604020202020204" pitchFamily="34" charset="0"/>
              </a:rPr>
              <a:t>　</a:t>
            </a:r>
            <a:r>
              <a:rPr lang="ja-JP" altLang="en-US" sz="1800" b="1" dirty="0" smtClean="0">
                <a:latin typeface="Arial" panose="020B0604020202020204" pitchFamily="34" charset="0"/>
                <a:ea typeface="HGP創英角ｺﾞｼｯｸUB" panose="020B0900000000000000" pitchFamily="50" charset="-128"/>
                <a:cs typeface="Arial" panose="020B0604020202020204" pitchFamily="34" charset="0"/>
              </a:rPr>
              <a:t>１３：３０～</a:t>
            </a:r>
            <a:r>
              <a:rPr lang="ja-JP" altLang="en-US" sz="1600" dirty="0">
                <a:latin typeface="Arial" panose="020B0604020202020204" pitchFamily="34" charset="0"/>
                <a:cs typeface="Arial" panose="020B0604020202020204" pitchFamily="34" charset="0"/>
              </a:rPr>
              <a:t>　</a:t>
            </a:r>
            <a:r>
              <a:rPr lang="ja-JP" altLang="en-US" dirty="0" smtClean="0">
                <a:latin typeface="Arial" panose="020B0604020202020204" pitchFamily="34" charset="0"/>
                <a:cs typeface="Arial" panose="020B0604020202020204" pitchFamily="34" charset="0"/>
              </a:rPr>
              <a:t>（受付１３：００～）</a:t>
            </a:r>
            <a:endParaRPr lang="en-US" altLang="ja-JP" dirty="0">
              <a:latin typeface="Arial" panose="020B0604020202020204" pitchFamily="34" charset="0"/>
              <a:cs typeface="Arial" panose="020B0604020202020204" pitchFamily="34" charset="0"/>
            </a:endParaRPr>
          </a:p>
          <a:p>
            <a:pPr defTabSz="820400"/>
            <a:r>
              <a:rPr lang="ja-JP" altLang="en-US" sz="1600" b="1" dirty="0">
                <a:latin typeface="Arial" panose="020B0604020202020204" pitchFamily="34" charset="0"/>
                <a:ea typeface="HG創英角ｺﾞｼｯｸUB" panose="020B0909000000000000" pitchFamily="49" charset="-128"/>
                <a:cs typeface="Arial" panose="020B0604020202020204" pitchFamily="34" charset="0"/>
              </a:rPr>
              <a:t>　</a:t>
            </a:r>
            <a:r>
              <a:rPr lang="ja-JP" altLang="en-US" sz="1600" b="1" dirty="0" smtClean="0">
                <a:latin typeface="Arial" panose="020B0604020202020204" pitchFamily="34" charset="0"/>
                <a:ea typeface="HG創英角ｺﾞｼｯｸUB" panose="020B0909000000000000" pitchFamily="49" charset="-128"/>
                <a:cs typeface="Arial" panose="020B0604020202020204" pitchFamily="34" charset="0"/>
              </a:rPr>
              <a:t>牧之原市坂部</a:t>
            </a:r>
            <a:r>
              <a:rPr lang="en-US" altLang="ja-JP" sz="1600" b="1" dirty="0" smtClean="0">
                <a:latin typeface="Arial" panose="020B0604020202020204" pitchFamily="34" charset="0"/>
                <a:ea typeface="HG創英角ｺﾞｼｯｸUB" panose="020B0909000000000000" pitchFamily="49" charset="-128"/>
                <a:cs typeface="Arial" panose="020B0604020202020204" pitchFamily="34" charset="0"/>
              </a:rPr>
              <a:t>508-1</a:t>
            </a:r>
            <a:r>
              <a:rPr lang="ja-JP" altLang="en-US" sz="1600" b="1" dirty="0" smtClean="0">
                <a:latin typeface="Arial" panose="020B0604020202020204" pitchFamily="34" charset="0"/>
                <a:ea typeface="HG創英角ｺﾞｼｯｸUB" panose="020B0909000000000000" pitchFamily="49" charset="-128"/>
                <a:cs typeface="Arial" panose="020B0604020202020204" pitchFamily="34" charset="0"/>
              </a:rPr>
              <a:t>　坂部区民センターホール</a:t>
            </a:r>
            <a:r>
              <a:rPr lang="ja-JP" altLang="en-US" sz="2000" b="1" dirty="0" smtClean="0">
                <a:latin typeface="Arial" panose="020B0604020202020204" pitchFamily="34" charset="0"/>
                <a:cs typeface="Arial" panose="020B0604020202020204" pitchFamily="34" charset="0"/>
              </a:rPr>
              <a:t>　</a:t>
            </a:r>
            <a:endParaRPr lang="en-US" altLang="ja-JP" sz="2000" dirty="0">
              <a:latin typeface="Arial" panose="020B0604020202020204" pitchFamily="34" charset="0"/>
              <a:cs typeface="Arial" panose="020B0604020202020204" pitchFamily="34" charset="0"/>
            </a:endParaRPr>
          </a:p>
        </p:txBody>
      </p:sp>
      <p:sp>
        <p:nvSpPr>
          <p:cNvPr id="18" name="Text Box 325"/>
          <p:cNvSpPr txBox="1">
            <a:spLocks noChangeArrowheads="1"/>
          </p:cNvSpPr>
          <p:nvPr/>
        </p:nvSpPr>
        <p:spPr bwMode="auto">
          <a:xfrm>
            <a:off x="236009" y="3405399"/>
            <a:ext cx="6621991" cy="3617142"/>
          </a:xfrm>
          <a:prstGeom prst="rect">
            <a:avLst/>
          </a:prstGeom>
          <a:noFill/>
          <a:ln w="9525">
            <a:noFill/>
            <a:miter lim="800000"/>
            <a:headEnd/>
            <a:tailEnd/>
          </a:ln>
        </p:spPr>
        <p:txBody>
          <a:bodyPr wrap="square" lIns="82040" tIns="41020" rIns="82040" bIns="41020">
            <a:spAutoFit/>
          </a:bodyPr>
          <a:lstStyle/>
          <a:p>
            <a:pPr lvl="0" defTabSz="820400">
              <a:spcBef>
                <a:spcPct val="50000"/>
              </a:spcBef>
            </a:pPr>
            <a:r>
              <a:rPr lang="en-US" altLang="ja-JP" sz="1100" b="1" dirty="0" smtClean="0">
                <a:latin typeface="Arial" panose="020B0604020202020204" pitchFamily="34" charset="0"/>
                <a:ea typeface="ＭＳ ゴシック" pitchFamily="49" charset="-128"/>
                <a:cs typeface="Arial" panose="020B0604020202020204" pitchFamily="34" charset="0"/>
              </a:rPr>
              <a:t>13:00</a:t>
            </a:r>
            <a:r>
              <a:rPr lang="ja-JP" altLang="en-US" sz="1100" b="1" dirty="0">
                <a:latin typeface="Arial" panose="020B0604020202020204" pitchFamily="34" charset="0"/>
                <a:ea typeface="ＭＳ ゴシック" pitchFamily="49" charset="-128"/>
                <a:cs typeface="Arial" panose="020B0604020202020204" pitchFamily="34" charset="0"/>
              </a:rPr>
              <a:t>　</a:t>
            </a:r>
            <a:r>
              <a:rPr lang="ja-JP" altLang="en-US" sz="1100" b="1" dirty="0" smtClean="0">
                <a:latin typeface="Arial" panose="020B0604020202020204" pitchFamily="34" charset="0"/>
                <a:ea typeface="ＭＳ ゴシック" pitchFamily="49" charset="-128"/>
                <a:cs typeface="Arial" panose="020B0604020202020204" pitchFamily="34" charset="0"/>
              </a:rPr>
              <a:t>受付スタート</a:t>
            </a:r>
            <a:endParaRPr lang="en-US" altLang="ja-JP" sz="1100" b="1" dirty="0" smtClean="0">
              <a:latin typeface="Arial" panose="020B0604020202020204" pitchFamily="34" charset="0"/>
              <a:ea typeface="ＭＳ ゴシック" pitchFamily="49" charset="-128"/>
              <a:cs typeface="Arial" panose="020B0604020202020204" pitchFamily="34" charset="0"/>
            </a:endParaRPr>
          </a:p>
          <a:p>
            <a:pPr lvl="0" defTabSz="820400">
              <a:spcBef>
                <a:spcPct val="50000"/>
              </a:spcBef>
            </a:pPr>
            <a:r>
              <a:rPr lang="en-US" altLang="ja-JP" sz="1100" u="sng" dirty="0" smtClean="0">
                <a:latin typeface="Arial" panose="020B0604020202020204" pitchFamily="34" charset="0"/>
                <a:ea typeface="ＭＳ ゴシック" pitchFamily="49" charset="-128"/>
                <a:cs typeface="Arial" panose="020B0604020202020204" pitchFamily="34" charset="0"/>
              </a:rPr>
              <a:t>13:30</a:t>
            </a:r>
            <a:r>
              <a:rPr lang="ja-JP" altLang="en-US" sz="1100" u="sng" dirty="0" smtClean="0">
                <a:latin typeface="Arial" panose="020B0604020202020204" pitchFamily="34" charset="0"/>
                <a:ea typeface="ＭＳ ゴシック" pitchFamily="49" charset="-128"/>
                <a:cs typeface="Arial" panose="020B0604020202020204" pitchFamily="34" charset="0"/>
              </a:rPr>
              <a:t>　農産品</a:t>
            </a:r>
            <a:r>
              <a:rPr lang="ja-JP" altLang="en-US" sz="1100" u="sng" dirty="0">
                <a:latin typeface="Arial" panose="020B0604020202020204" pitchFamily="34" charset="0"/>
                <a:ea typeface="ＭＳ ゴシック" pitchFamily="49" charset="-128"/>
                <a:cs typeface="Arial" panose="020B0604020202020204" pitchFamily="34" charset="0"/>
              </a:rPr>
              <a:t>・食品に関する東京五輪傾向と対策や情報</a:t>
            </a:r>
            <a:r>
              <a:rPr lang="ja-JP" altLang="en-US" sz="1100" u="sng" dirty="0" smtClean="0">
                <a:latin typeface="Arial" panose="020B0604020202020204" pitchFamily="34" charset="0"/>
                <a:ea typeface="ＭＳ ゴシック" pitchFamily="49" charset="-128"/>
                <a:cs typeface="Arial" panose="020B0604020202020204" pitchFamily="34" charset="0"/>
              </a:rPr>
              <a:t>提供</a:t>
            </a:r>
            <a:r>
              <a:rPr lang="ja-JP" altLang="en-US" sz="1100" dirty="0" smtClean="0">
                <a:latin typeface="Arial" panose="020B0604020202020204" pitchFamily="34" charset="0"/>
                <a:ea typeface="ＭＳ ゴシック" pitchFamily="49" charset="-128"/>
                <a:cs typeface="Arial" panose="020B0604020202020204" pitchFamily="34" charset="0"/>
              </a:rPr>
              <a:t>　</a:t>
            </a:r>
            <a:endParaRPr lang="en-US" altLang="ja-JP" sz="1100" dirty="0" smtClean="0">
              <a:latin typeface="Arial" panose="020B0604020202020204" pitchFamily="34" charset="0"/>
              <a:ea typeface="ＭＳ ゴシック" pitchFamily="49" charset="-128"/>
              <a:cs typeface="Arial" panose="020B0604020202020204" pitchFamily="34" charset="0"/>
            </a:endParaRPr>
          </a:p>
          <a:p>
            <a:pPr lvl="0" defTabSz="820400">
              <a:spcBef>
                <a:spcPct val="50000"/>
              </a:spcBef>
            </a:pPr>
            <a:r>
              <a:rPr lang="ja-JP" altLang="en-US" sz="1100" dirty="0">
                <a:latin typeface="Arial" panose="020B0604020202020204" pitchFamily="34" charset="0"/>
                <a:ea typeface="ＭＳ ゴシック" pitchFamily="49" charset="-128"/>
                <a:cs typeface="Arial" panose="020B0604020202020204" pitchFamily="34" charset="0"/>
              </a:rPr>
              <a:t>　</a:t>
            </a:r>
            <a:r>
              <a:rPr lang="ja-JP" altLang="en-US" sz="1100" dirty="0" smtClean="0">
                <a:latin typeface="Arial" panose="020B0604020202020204" pitchFamily="34" charset="0"/>
                <a:ea typeface="ＭＳ ゴシック" pitchFamily="49" charset="-128"/>
                <a:cs typeface="Arial" panose="020B0604020202020204" pitchFamily="34" charset="0"/>
              </a:rPr>
              <a:t>　　　元農林</a:t>
            </a:r>
            <a:r>
              <a:rPr lang="ja-JP" altLang="en-US" sz="1100" dirty="0">
                <a:latin typeface="Arial" panose="020B0604020202020204" pitchFamily="34" charset="0"/>
                <a:ea typeface="ＭＳ ゴシック" pitchFamily="49" charset="-128"/>
                <a:cs typeface="Arial" panose="020B0604020202020204" pitchFamily="34" charset="0"/>
              </a:rPr>
              <a:t>水産省　</a:t>
            </a:r>
            <a:r>
              <a:rPr lang="ja-JP" altLang="en-US" sz="1100" dirty="0" smtClean="0">
                <a:latin typeface="Arial" panose="020B0604020202020204" pitchFamily="34" charset="0"/>
                <a:ea typeface="ＭＳ ゴシック" pitchFamily="49" charset="-128"/>
                <a:cs typeface="Arial" panose="020B0604020202020204" pitchFamily="34" charset="0"/>
              </a:rPr>
              <a:t>栗原 眞氏</a:t>
            </a:r>
            <a:endParaRPr lang="ja-JP" altLang="en-US" sz="1100" dirty="0">
              <a:latin typeface="Arial" panose="020B0604020202020204" pitchFamily="34" charset="0"/>
              <a:ea typeface="ＭＳ ゴシック" pitchFamily="49" charset="-128"/>
              <a:cs typeface="Arial" panose="020B0604020202020204" pitchFamily="34" charset="0"/>
            </a:endParaRPr>
          </a:p>
          <a:p>
            <a:pPr lvl="0" defTabSz="820400">
              <a:spcBef>
                <a:spcPct val="50000"/>
              </a:spcBef>
            </a:pPr>
            <a:r>
              <a:rPr lang="ja-JP" altLang="en-US" sz="1100" dirty="0" smtClean="0">
                <a:latin typeface="Arial" panose="020B0604020202020204" pitchFamily="34" charset="0"/>
                <a:ea typeface="ＭＳ ゴシック" pitchFamily="49" charset="-128"/>
                <a:cs typeface="Arial" panose="020B0604020202020204" pitchFamily="34" charset="0"/>
              </a:rPr>
              <a:t>　　　　</a:t>
            </a:r>
            <a:r>
              <a:rPr lang="ja-JP" altLang="en-US" sz="1000" dirty="0" smtClean="0">
                <a:solidFill>
                  <a:srgbClr val="002060"/>
                </a:solidFill>
                <a:latin typeface="Arial" panose="020B0604020202020204" pitchFamily="34" charset="0"/>
                <a:ea typeface="ＭＳ ゴシック" pitchFamily="49" charset="-128"/>
                <a:cs typeface="Arial" panose="020B0604020202020204" pitchFamily="34" charset="0"/>
              </a:rPr>
              <a:t>若き日々を牧之原</a:t>
            </a:r>
            <a:r>
              <a:rPr lang="ja-JP" altLang="en-US" sz="1000" dirty="0">
                <a:solidFill>
                  <a:srgbClr val="002060"/>
                </a:solidFill>
                <a:latin typeface="Arial" panose="020B0604020202020204" pitchFamily="34" charset="0"/>
                <a:ea typeface="ＭＳ ゴシック" pitchFamily="49" charset="-128"/>
                <a:cs typeface="Arial" panose="020B0604020202020204" pitchFamily="34" charset="0"/>
              </a:rPr>
              <a:t>付近に</a:t>
            </a:r>
            <a:r>
              <a:rPr lang="ja-JP" altLang="en-US" sz="1000" dirty="0" smtClean="0">
                <a:solidFill>
                  <a:srgbClr val="002060"/>
                </a:solidFill>
                <a:latin typeface="Arial" panose="020B0604020202020204" pitchFamily="34" charset="0"/>
                <a:ea typeface="ＭＳ ゴシック" pitchFamily="49" charset="-128"/>
                <a:cs typeface="Arial" panose="020B0604020202020204" pitchFamily="34" charset="0"/>
              </a:rPr>
              <a:t>勤務、省内</a:t>
            </a:r>
            <a:r>
              <a:rPr lang="ja-JP" altLang="en-US" sz="1000" dirty="0">
                <a:solidFill>
                  <a:srgbClr val="002060"/>
                </a:solidFill>
                <a:latin typeface="Arial" panose="020B0604020202020204" pitchFamily="34" charset="0"/>
                <a:ea typeface="ＭＳ ゴシック" pitchFamily="49" charset="-128"/>
                <a:cs typeface="Arial" panose="020B0604020202020204" pitchFamily="34" charset="0"/>
              </a:rPr>
              <a:t>でも</a:t>
            </a:r>
            <a:r>
              <a:rPr lang="en-US" altLang="ja-JP" sz="1000" dirty="0">
                <a:solidFill>
                  <a:srgbClr val="002060"/>
                </a:solidFill>
                <a:latin typeface="Arial" panose="020B0604020202020204" pitchFamily="34" charset="0"/>
                <a:ea typeface="ＭＳ ゴシック" pitchFamily="49" charset="-128"/>
                <a:cs typeface="Arial" panose="020B0604020202020204" pitchFamily="34" charset="0"/>
              </a:rPr>
              <a:t>GAP</a:t>
            </a:r>
            <a:r>
              <a:rPr lang="ja-JP" altLang="en-US" sz="1000" dirty="0" smtClean="0">
                <a:solidFill>
                  <a:srgbClr val="002060"/>
                </a:solidFill>
                <a:latin typeface="Arial" panose="020B0604020202020204" pitchFamily="34" charset="0"/>
                <a:ea typeface="ＭＳ ゴシック" pitchFamily="49" charset="-128"/>
                <a:cs typeface="Arial" panose="020B0604020202020204" pitchFamily="34" charset="0"/>
              </a:rPr>
              <a:t>やオリンピック</a:t>
            </a:r>
            <a:endParaRPr lang="en-US" altLang="ja-JP" sz="1000" dirty="0" smtClean="0">
              <a:solidFill>
                <a:srgbClr val="002060"/>
              </a:solidFill>
              <a:latin typeface="Arial" panose="020B0604020202020204" pitchFamily="34" charset="0"/>
              <a:ea typeface="ＭＳ ゴシック" pitchFamily="49" charset="-128"/>
              <a:cs typeface="Arial" panose="020B0604020202020204" pitchFamily="34" charset="0"/>
            </a:endParaRPr>
          </a:p>
          <a:p>
            <a:pPr lvl="0" defTabSz="820400">
              <a:spcBef>
                <a:spcPct val="50000"/>
              </a:spcBef>
            </a:pPr>
            <a:r>
              <a:rPr lang="ja-JP" altLang="en-US" sz="1000" dirty="0">
                <a:solidFill>
                  <a:srgbClr val="002060"/>
                </a:solidFill>
                <a:latin typeface="Arial" panose="020B0604020202020204" pitchFamily="34" charset="0"/>
                <a:ea typeface="ＭＳ ゴシック" pitchFamily="49" charset="-128"/>
                <a:cs typeface="Arial" panose="020B0604020202020204" pitchFamily="34" charset="0"/>
              </a:rPr>
              <a:t>　</a:t>
            </a:r>
            <a:r>
              <a:rPr lang="ja-JP" altLang="en-US" sz="1000" dirty="0" smtClean="0">
                <a:solidFill>
                  <a:srgbClr val="002060"/>
                </a:solidFill>
                <a:latin typeface="Arial" panose="020B0604020202020204" pitchFamily="34" charset="0"/>
                <a:ea typeface="ＭＳ ゴシック" pitchFamily="49" charset="-128"/>
                <a:cs typeface="Arial" panose="020B0604020202020204" pitchFamily="34" charset="0"/>
              </a:rPr>
              <a:t>　　　 対応</a:t>
            </a:r>
            <a:r>
              <a:rPr lang="ja-JP" altLang="en-US" sz="1000" dirty="0">
                <a:solidFill>
                  <a:srgbClr val="002060"/>
                </a:solidFill>
                <a:latin typeface="Arial" panose="020B0604020202020204" pitchFamily="34" charset="0"/>
                <a:ea typeface="ＭＳ ゴシック" pitchFamily="49" charset="-128"/>
                <a:cs typeface="Arial" panose="020B0604020202020204" pitchFamily="34" charset="0"/>
              </a:rPr>
              <a:t>等について最も</a:t>
            </a:r>
            <a:r>
              <a:rPr lang="ja-JP" altLang="en-US" sz="1000" dirty="0" smtClean="0">
                <a:solidFill>
                  <a:srgbClr val="002060"/>
                </a:solidFill>
                <a:latin typeface="Arial" panose="020B0604020202020204" pitchFamily="34" charset="0"/>
                <a:ea typeface="ＭＳ ゴシック" pitchFamily="49" charset="-128"/>
                <a:cs typeface="Arial" panose="020B0604020202020204" pitchFamily="34" charset="0"/>
              </a:rPr>
              <a:t>詳しいと評判</a:t>
            </a:r>
            <a:endParaRPr lang="en-US" altLang="zh-TW" sz="1000" dirty="0" smtClean="0">
              <a:solidFill>
                <a:srgbClr val="002060"/>
              </a:solidFill>
              <a:latin typeface="Arial" panose="020B0604020202020204" pitchFamily="34" charset="0"/>
              <a:ea typeface="ＭＳ ゴシック" pitchFamily="49" charset="-128"/>
              <a:cs typeface="Arial" panose="020B0604020202020204" pitchFamily="34" charset="0"/>
            </a:endParaRPr>
          </a:p>
          <a:p>
            <a:pPr lvl="0" defTabSz="820400">
              <a:spcBef>
                <a:spcPct val="50000"/>
              </a:spcBef>
            </a:pPr>
            <a:r>
              <a:rPr lang="en-US" altLang="ja-JP" sz="1100" dirty="0" smtClean="0">
                <a:latin typeface="Arial" panose="020B0604020202020204" pitchFamily="34" charset="0"/>
                <a:ea typeface="ＭＳ ゴシック" pitchFamily="49" charset="-128"/>
                <a:cs typeface="Arial" panose="020B0604020202020204" pitchFamily="34" charset="0"/>
              </a:rPr>
              <a:t>14:30</a:t>
            </a:r>
            <a:r>
              <a:rPr lang="ja-JP" altLang="en-US" sz="1100" dirty="0">
                <a:latin typeface="Arial" panose="020B0604020202020204" pitchFamily="34" charset="0"/>
                <a:ea typeface="ＭＳ ゴシック" pitchFamily="49" charset="-128"/>
                <a:cs typeface="Arial" panose="020B0604020202020204" pitchFamily="34" charset="0"/>
              </a:rPr>
              <a:t>　 トレンド情報提供タイム（県関連施策や事例紹介）　</a:t>
            </a:r>
          </a:p>
          <a:p>
            <a:pPr lvl="0" defTabSz="820400">
              <a:spcBef>
                <a:spcPct val="50000"/>
              </a:spcBef>
            </a:pPr>
            <a:r>
              <a:rPr lang="en-US" altLang="ja-JP" sz="1100" u="sng" dirty="0" smtClean="0">
                <a:solidFill>
                  <a:prstClr val="black"/>
                </a:solidFill>
                <a:latin typeface="Arial" panose="020B0604020202020204" pitchFamily="34" charset="0"/>
                <a:ea typeface="ＭＳ ゴシック" pitchFamily="49" charset="-128"/>
                <a:cs typeface="Arial" panose="020B0604020202020204" pitchFamily="34" charset="0"/>
              </a:rPr>
              <a:t>15:00</a:t>
            </a:r>
            <a:r>
              <a:rPr lang="ja-JP" altLang="en-US" sz="1100" u="sng" dirty="0" smtClean="0">
                <a:solidFill>
                  <a:prstClr val="black"/>
                </a:solidFill>
                <a:latin typeface="Arial" panose="020B0604020202020204" pitchFamily="34" charset="0"/>
                <a:ea typeface="ＭＳ ゴシック" pitchFamily="49" charset="-128"/>
                <a:cs typeface="Arial" panose="020B0604020202020204" pitchFamily="34" charset="0"/>
              </a:rPr>
              <a:t>　</a:t>
            </a:r>
            <a:r>
              <a:rPr lang="ja-JP" altLang="en-US" sz="1400" u="sng" dirty="0" smtClean="0">
                <a:solidFill>
                  <a:srgbClr val="000000"/>
                </a:solidFill>
                <a:ea typeface="ＭＳ ゴシック" panose="020B0609070205080204" pitchFamily="49" charset="-128"/>
                <a:cs typeface="Batang" panose="02030600000101010101" pitchFamily="18" charset="-127"/>
              </a:rPr>
              <a:t>ぐるなび </a:t>
            </a:r>
            <a:r>
              <a:rPr lang="en-US" altLang="ja-JP" sz="1400" u="sng" dirty="0" smtClean="0">
                <a:solidFill>
                  <a:srgbClr val="000000"/>
                </a:solidFill>
                <a:latin typeface="ＭＳ 明朝" panose="02020609040205080304" pitchFamily="17" charset="-128"/>
                <a:ea typeface="ＭＳ 明朝" panose="02020609040205080304" pitchFamily="17" charset="-128"/>
                <a:cs typeface="Batang" panose="02030600000101010101" pitchFamily="18" charset="-127"/>
              </a:rPr>
              <a:t>vs </a:t>
            </a:r>
            <a:r>
              <a:rPr lang="ja-JP" altLang="en-US" sz="1400" u="sng" dirty="0" smtClean="0">
                <a:solidFill>
                  <a:srgbClr val="000000"/>
                </a:solidFill>
                <a:ea typeface="ＭＳ ゴシック" panose="020B0609070205080204" pitchFamily="49" charset="-128"/>
                <a:cs typeface="Batang" panose="02030600000101010101" pitchFamily="18" charset="-127"/>
              </a:rPr>
              <a:t>必</a:t>
            </a:r>
            <a:r>
              <a:rPr lang="ja-JP" altLang="ja-JP" sz="1400" u="sng" dirty="0" smtClean="0">
                <a:solidFill>
                  <a:srgbClr val="000000"/>
                </a:solidFill>
                <a:ea typeface="ＭＳ ゴシック" panose="020B0609070205080204" pitchFamily="49" charset="-128"/>
                <a:cs typeface="Batang" panose="02030600000101010101" pitchFamily="18" charset="-127"/>
              </a:rPr>
              <a:t>撮</a:t>
            </a:r>
            <a:r>
              <a:rPr lang="ja-JP" altLang="ja-JP" sz="1400" u="sng" dirty="0">
                <a:solidFill>
                  <a:srgbClr val="000000"/>
                </a:solidFill>
                <a:ea typeface="ＭＳ ゴシック" panose="020B0609070205080204" pitchFamily="49" charset="-128"/>
                <a:cs typeface="Batang" panose="02030600000101010101" pitchFamily="18" charset="-127"/>
              </a:rPr>
              <a:t>！食</a:t>
            </a:r>
            <a:r>
              <a:rPr lang="ja-JP" altLang="ja-JP" sz="1400" u="sng" dirty="0" smtClean="0">
                <a:solidFill>
                  <a:srgbClr val="000000"/>
                </a:solidFill>
                <a:ea typeface="ＭＳ ゴシック" panose="020B0609070205080204" pitchFamily="49" charset="-128"/>
                <a:cs typeface="Batang" panose="02030600000101010101" pitchFamily="18" charset="-127"/>
              </a:rPr>
              <a:t>の</a:t>
            </a:r>
            <a:r>
              <a:rPr lang="ja-JP" altLang="en-US" sz="1400" u="sng" dirty="0" smtClean="0">
                <a:solidFill>
                  <a:srgbClr val="000000"/>
                </a:solidFill>
                <a:ea typeface="ＭＳ ゴシック" panose="020B0609070205080204" pitchFamily="49" charset="-128"/>
                <a:cs typeface="Batang" panose="02030600000101010101" pitchFamily="18" charset="-127"/>
              </a:rPr>
              <a:t>関係</a:t>
            </a:r>
            <a:r>
              <a:rPr lang="ja-JP" altLang="ja-JP" sz="1400" u="sng" dirty="0" smtClean="0">
                <a:solidFill>
                  <a:srgbClr val="000000"/>
                </a:solidFill>
                <a:ea typeface="ＭＳ ゴシック" panose="020B0609070205080204" pitchFamily="49" charset="-128"/>
                <a:cs typeface="Batang" panose="02030600000101010101" pitchFamily="18" charset="-127"/>
              </a:rPr>
              <a:t>人</a:t>
            </a:r>
            <a:endParaRPr lang="en-US" altLang="ja-JP" sz="1400" u="sng" dirty="0" smtClean="0">
              <a:solidFill>
                <a:srgbClr val="000000"/>
              </a:solidFill>
              <a:ea typeface="ＭＳ ゴシック" panose="020B0609070205080204" pitchFamily="49" charset="-128"/>
              <a:cs typeface="Batang" panose="02030600000101010101" pitchFamily="18" charset="-127"/>
            </a:endParaRPr>
          </a:p>
          <a:p>
            <a:pPr lvl="0" defTabSz="820400">
              <a:lnSpc>
                <a:spcPts val="1400"/>
              </a:lnSpc>
              <a:spcBef>
                <a:spcPct val="50000"/>
              </a:spcBef>
            </a:pPr>
            <a:r>
              <a:rPr lang="ja-JP" altLang="en-US" sz="1400" dirty="0">
                <a:solidFill>
                  <a:srgbClr val="000000"/>
                </a:solidFill>
                <a:ea typeface="ＭＳ ゴシック" panose="020B0609070205080204" pitchFamily="49" charset="-128"/>
                <a:cs typeface="Batang" panose="02030600000101010101" pitchFamily="18" charset="-127"/>
              </a:rPr>
              <a:t>　</a:t>
            </a:r>
            <a:r>
              <a:rPr lang="ja-JP" altLang="en-US" sz="1400" dirty="0" smtClean="0">
                <a:solidFill>
                  <a:srgbClr val="000000"/>
                </a:solidFill>
                <a:ea typeface="ＭＳ ゴシック" panose="020B0609070205080204" pitchFamily="49" charset="-128"/>
                <a:cs typeface="Batang" panose="02030600000101010101" pitchFamily="18" charset="-127"/>
              </a:rPr>
              <a:t>　　</a:t>
            </a:r>
            <a:r>
              <a:rPr lang="ja-JP" altLang="en-US" sz="1100" dirty="0" smtClean="0">
                <a:latin typeface="ＭＳ ゴシック" panose="020B0609070205080204" pitchFamily="49" charset="-128"/>
                <a:ea typeface="ＭＳ ゴシック" panose="020B0609070205080204" pitchFamily="49" charset="-128"/>
                <a:cs typeface="Arial" panose="020B0604020202020204" pitchFamily="34" charset="0"/>
              </a:rPr>
              <a:t>株式</a:t>
            </a:r>
            <a:r>
              <a:rPr lang="ja-JP" altLang="en-US" sz="1100" dirty="0">
                <a:latin typeface="ＭＳ ゴシック" panose="020B0609070205080204" pitchFamily="49" charset="-128"/>
                <a:ea typeface="ＭＳ ゴシック" panose="020B0609070205080204" pitchFamily="49" charset="-128"/>
                <a:cs typeface="Arial" panose="020B0604020202020204" pitchFamily="34" charset="0"/>
              </a:rPr>
              <a:t>会社</a:t>
            </a:r>
            <a:r>
              <a:rPr lang="ja-JP" altLang="en-US" sz="1100" dirty="0" smtClean="0">
                <a:latin typeface="ＭＳ ゴシック" panose="020B0609070205080204" pitchFamily="49" charset="-128"/>
                <a:ea typeface="ＭＳ ゴシック" panose="020B0609070205080204" pitchFamily="49" charset="-128"/>
                <a:cs typeface="Arial" panose="020B0604020202020204" pitchFamily="34" charset="0"/>
              </a:rPr>
              <a:t>ぐるなび</a:t>
            </a:r>
            <a:r>
              <a:rPr lang="ja-JP" altLang="en-US" sz="1100" dirty="0">
                <a:latin typeface="ＭＳ ゴシック" panose="020B0609070205080204" pitchFamily="49" charset="-128"/>
                <a:ea typeface="ＭＳ ゴシック" panose="020B0609070205080204" pitchFamily="49" charset="-128"/>
                <a:cs typeface="Arial" panose="020B0604020202020204" pitchFamily="34" charset="0"/>
              </a:rPr>
              <a:t>　ぐるなび</a:t>
            </a:r>
            <a:r>
              <a:rPr lang="ja-JP" altLang="en-US" sz="1100" dirty="0" smtClean="0">
                <a:latin typeface="ＭＳ ゴシック" panose="020B0609070205080204" pitchFamily="49" charset="-128"/>
                <a:ea typeface="ＭＳ ゴシック" panose="020B0609070205080204" pitchFamily="49" charset="-128"/>
                <a:cs typeface="Arial" panose="020B0604020202020204" pitchFamily="34" charset="0"/>
              </a:rPr>
              <a:t>大学　後藤</a:t>
            </a:r>
            <a:r>
              <a:rPr lang="ja-JP" altLang="en-US" sz="11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smtClean="0">
                <a:latin typeface="ＭＳ ゴシック" panose="020B0609070205080204" pitchFamily="49" charset="-128"/>
                <a:ea typeface="ＭＳ ゴシック" panose="020B0609070205080204" pitchFamily="49" charset="-128"/>
                <a:cs typeface="Arial" panose="020B0604020202020204" pitchFamily="34" charset="0"/>
              </a:rPr>
              <a:t>静香氏</a:t>
            </a:r>
            <a:endParaRPr lang="en-US" altLang="ja-JP" sz="1100" dirty="0" smtClean="0">
              <a:latin typeface="ＭＳ ゴシック" panose="020B0609070205080204" pitchFamily="49" charset="-128"/>
              <a:ea typeface="ＭＳ ゴシック" panose="020B0609070205080204" pitchFamily="49" charset="-128"/>
              <a:cs typeface="Arial" panose="020B0604020202020204" pitchFamily="34" charset="0"/>
            </a:endParaRPr>
          </a:p>
          <a:p>
            <a:pPr lvl="0" defTabSz="820400">
              <a:lnSpc>
                <a:spcPts val="1400"/>
              </a:lnSpc>
              <a:spcBef>
                <a:spcPct val="50000"/>
              </a:spcBef>
            </a:pPr>
            <a:r>
              <a:rPr lang="ja-JP" altLang="en-US" sz="1000" dirty="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　    「商品魅力</a:t>
            </a:r>
            <a:r>
              <a:rPr lang="ja-JP" altLang="en-US" sz="1000" dirty="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の磨き方」「インスタ映えするメニュー開発</a:t>
            </a:r>
            <a:r>
              <a:rPr lang="ja-JP" altLang="en-US"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」など</a:t>
            </a:r>
            <a:endParaRPr lang="ja-JP" altLang="en-US" sz="1000" dirty="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endParaRPr>
          </a:p>
          <a:p>
            <a:pPr lvl="0" defTabSz="820400">
              <a:lnSpc>
                <a:spcPts val="1400"/>
              </a:lnSpc>
              <a:spcBef>
                <a:spcPct val="50000"/>
              </a:spcBef>
            </a:pPr>
            <a:r>
              <a:rPr lang="ja-JP" altLang="en-US"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　　     インターネット</a:t>
            </a:r>
            <a:r>
              <a:rPr lang="ja-JP" altLang="en-US" sz="1000" dirty="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で情報発信する</a:t>
            </a:r>
            <a:r>
              <a:rPr lang="ja-JP" altLang="en-US"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重要性やテクについて掛け合いで</a:t>
            </a:r>
            <a:endParaRPr lang="en-US" altLang="ja-JP"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endParaRPr>
          </a:p>
          <a:p>
            <a:pPr lvl="0" defTabSz="820400">
              <a:lnSpc>
                <a:spcPts val="1400"/>
              </a:lnSpc>
              <a:spcBef>
                <a:spcPct val="50000"/>
              </a:spcBef>
            </a:pPr>
            <a:r>
              <a:rPr lang="ja-JP" altLang="en-US" sz="1000" dirty="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000" dirty="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思考</a:t>
            </a:r>
            <a:r>
              <a:rPr lang="ja-JP" altLang="en-US"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rPr>
              <a:t>を深めます</a:t>
            </a:r>
            <a:endParaRPr lang="en-US" altLang="ja-JP" sz="1000" dirty="0" smtClean="0">
              <a:solidFill>
                <a:srgbClr val="002060"/>
              </a:solidFill>
              <a:latin typeface="ＭＳ ゴシック" panose="020B0609070205080204" pitchFamily="49" charset="-128"/>
              <a:ea typeface="ＭＳ ゴシック" panose="020B0609070205080204" pitchFamily="49" charset="-128"/>
              <a:cs typeface="Arial" panose="020B0604020202020204" pitchFamily="34" charset="0"/>
            </a:endParaRPr>
          </a:p>
          <a:p>
            <a:pPr lvl="0" defTabSz="820400">
              <a:spcBef>
                <a:spcPct val="50000"/>
              </a:spcBef>
            </a:pPr>
            <a:r>
              <a:rPr lang="en-US" altLang="ja-JP" sz="1100" dirty="0" smtClean="0">
                <a:solidFill>
                  <a:prstClr val="black"/>
                </a:solidFill>
                <a:latin typeface="Arial" panose="020B0604020202020204" pitchFamily="34" charset="0"/>
                <a:ea typeface="ＭＳ ゴシック" pitchFamily="49" charset="-128"/>
                <a:cs typeface="Arial" panose="020B0604020202020204" pitchFamily="34" charset="0"/>
              </a:rPr>
              <a:t>16:30</a:t>
            </a:r>
            <a:r>
              <a:rPr lang="ja-JP" altLang="en-US" sz="1100" dirty="0" smtClean="0">
                <a:solidFill>
                  <a:prstClr val="black"/>
                </a:solidFill>
                <a:latin typeface="Arial" panose="020B0604020202020204" pitchFamily="34" charset="0"/>
                <a:ea typeface="ＭＳ ゴシック" pitchFamily="49" charset="-128"/>
                <a:cs typeface="Arial" panose="020B0604020202020204" pitchFamily="34" charset="0"/>
              </a:rPr>
              <a:t>　終了予定　　　　　　　　　</a:t>
            </a:r>
            <a:r>
              <a:rPr lang="ja-JP" altLang="en-US" sz="1000" dirty="0" smtClean="0">
                <a:solidFill>
                  <a:prstClr val="black"/>
                </a:solidFill>
                <a:latin typeface="Arial" panose="020B0604020202020204" pitchFamily="34" charset="0"/>
                <a:ea typeface="ＭＳ ゴシック" pitchFamily="49" charset="-128"/>
                <a:cs typeface="Arial" panose="020B0604020202020204" pitchFamily="34" charset="0"/>
              </a:rPr>
              <a:t>同時開催：</a:t>
            </a:r>
            <a:r>
              <a:rPr lang="ja-JP" altLang="en-US" sz="1000" dirty="0">
                <a:solidFill>
                  <a:prstClr val="black"/>
                </a:solidFill>
                <a:latin typeface="Arial" panose="020B0604020202020204" pitchFamily="34" charset="0"/>
                <a:ea typeface="ＭＳ ゴシック" pitchFamily="49" charset="-128"/>
                <a:cs typeface="Arial" panose="020B0604020202020204" pitchFamily="34" charset="0"/>
              </a:rPr>
              <a:t>牧之原</a:t>
            </a:r>
            <a:r>
              <a:rPr lang="ja-JP" altLang="en-US" sz="1000" dirty="0" smtClean="0">
                <a:solidFill>
                  <a:prstClr val="black"/>
                </a:solidFill>
                <a:latin typeface="Arial" panose="020B0604020202020204" pitchFamily="34" charset="0"/>
                <a:ea typeface="ＭＳ ゴシック" pitchFamily="49" charset="-128"/>
                <a:cs typeface="Arial" panose="020B0604020202020204" pitchFamily="34" charset="0"/>
              </a:rPr>
              <a:t>市施策・フーズ</a:t>
            </a:r>
            <a:r>
              <a:rPr lang="ja-JP" altLang="en-US" sz="1000" dirty="0">
                <a:solidFill>
                  <a:prstClr val="black"/>
                </a:solidFill>
                <a:latin typeface="Arial" panose="020B0604020202020204" pitchFamily="34" charset="0"/>
                <a:ea typeface="ＭＳ ゴシック" pitchFamily="49" charset="-128"/>
                <a:cs typeface="Arial" panose="020B0604020202020204" pitchFamily="34" charset="0"/>
              </a:rPr>
              <a:t>・</a:t>
            </a:r>
            <a:r>
              <a:rPr lang="ja-JP" altLang="en-US" sz="1000" dirty="0" smtClean="0">
                <a:solidFill>
                  <a:prstClr val="black"/>
                </a:solidFill>
                <a:latin typeface="Arial" panose="020B0604020202020204" pitchFamily="34" charset="0"/>
                <a:ea typeface="ＭＳ ゴシック" pitchFamily="49" charset="-128"/>
                <a:cs typeface="Arial" panose="020B0604020202020204" pitchFamily="34" charset="0"/>
              </a:rPr>
              <a:t>サイエンスプロジェクト成果品関連</a:t>
            </a:r>
            <a:endParaRPr lang="en-US" altLang="ja-JP" sz="1000" dirty="0" smtClean="0">
              <a:solidFill>
                <a:prstClr val="black"/>
              </a:solidFill>
              <a:latin typeface="Arial" panose="020B0604020202020204" pitchFamily="34" charset="0"/>
              <a:ea typeface="ＭＳ ゴシック" pitchFamily="49" charset="-128"/>
              <a:cs typeface="Arial" panose="020B0604020202020204" pitchFamily="34" charset="0"/>
            </a:endParaRPr>
          </a:p>
          <a:p>
            <a:pPr defTabSz="820400">
              <a:spcBef>
                <a:spcPct val="50000"/>
              </a:spcBef>
            </a:pPr>
            <a:r>
              <a:rPr lang="ja-JP" altLang="en-US" sz="1000" dirty="0">
                <a:solidFill>
                  <a:prstClr val="black"/>
                </a:solidFill>
                <a:latin typeface="Arial" panose="020B0604020202020204" pitchFamily="34" charset="0"/>
                <a:ea typeface="ＭＳ ゴシック" pitchFamily="49" charset="-128"/>
                <a:cs typeface="Arial" panose="020B0604020202020204" pitchFamily="34" charset="0"/>
              </a:rPr>
              <a:t>　</a:t>
            </a:r>
            <a:r>
              <a:rPr lang="ja-JP" altLang="en-US" sz="1000" dirty="0" smtClean="0">
                <a:solidFill>
                  <a:prstClr val="black"/>
                </a:solidFill>
                <a:latin typeface="Arial" panose="020B0604020202020204" pitchFamily="34" charset="0"/>
                <a:ea typeface="ＭＳ ゴシック" pitchFamily="49" charset="-128"/>
                <a:cs typeface="Arial" panose="020B0604020202020204" pitchFamily="34" charset="0"/>
              </a:rPr>
              <a:t>　　　　　　　　　　　　　　　　　　　　　　　　　　　　　　　ＰＲ展示、資料</a:t>
            </a:r>
            <a:r>
              <a:rPr lang="ja-JP" altLang="en-US" sz="1000" dirty="0">
                <a:solidFill>
                  <a:prstClr val="black"/>
                </a:solidFill>
                <a:latin typeface="Arial" panose="020B0604020202020204" pitchFamily="34" charset="0"/>
                <a:ea typeface="ＭＳ ゴシック" pitchFamily="49" charset="-128"/>
                <a:cs typeface="Arial" panose="020B0604020202020204" pitchFamily="34" charset="0"/>
              </a:rPr>
              <a:t>バー等設置</a:t>
            </a:r>
          </a:p>
          <a:p>
            <a:pPr defTabSz="820400">
              <a:spcBef>
                <a:spcPct val="50000"/>
              </a:spcBef>
            </a:pPr>
            <a:r>
              <a:rPr lang="ja-JP" altLang="en-US" sz="1100" dirty="0">
                <a:solidFill>
                  <a:prstClr val="black"/>
                </a:solidFill>
                <a:latin typeface="Arial" panose="020B0604020202020204" pitchFamily="34" charset="0"/>
                <a:ea typeface="ＭＳ ゴシック" pitchFamily="49" charset="-128"/>
                <a:cs typeface="Arial" panose="020B0604020202020204" pitchFamily="34" charset="0"/>
              </a:rPr>
              <a:t>　　　　　　　　　　　　　　　　　　　　　　　　　　　　　　</a:t>
            </a:r>
            <a:endParaRPr lang="ja-JP" altLang="en-US" sz="900" dirty="0">
              <a:latin typeface="Arial" panose="020B0604020202020204" pitchFamily="34" charset="0"/>
              <a:ea typeface="ＭＳ 明朝" pitchFamily="17" charset="-128"/>
              <a:cs typeface="Arial" panose="020B0604020202020204" pitchFamily="34" charset="0"/>
            </a:endParaRPr>
          </a:p>
        </p:txBody>
      </p:sp>
      <p:sp>
        <p:nvSpPr>
          <p:cNvPr id="27" name="Rectangle 75"/>
          <p:cNvSpPr>
            <a:spLocks noChangeArrowheads="1"/>
          </p:cNvSpPr>
          <p:nvPr/>
        </p:nvSpPr>
        <p:spPr bwMode="auto">
          <a:xfrm>
            <a:off x="236251" y="2013743"/>
            <a:ext cx="6247596" cy="1418982"/>
          </a:xfrm>
          <a:prstGeom prst="rect">
            <a:avLst/>
          </a:prstGeom>
          <a:noFill/>
          <a:ln w="25400">
            <a:noFill/>
            <a:miter lim="800000"/>
            <a:headEnd/>
            <a:tailEnd/>
          </a:ln>
        </p:spPr>
        <p:txBody>
          <a:bodyPr wrap="none" lIns="82040" tIns="41020" rIns="82040" bIns="41020" anchor="t"/>
          <a:lstStyle/>
          <a:p>
            <a:pPr defTabSz="820400">
              <a:lnSpc>
                <a:spcPts val="1800"/>
              </a:lnSpc>
            </a:pPr>
            <a:r>
              <a:rPr lang="ja-JP" altLang="en-US" sz="1200" dirty="0" smtClean="0">
                <a:latin typeface="+mn-ea"/>
                <a:ea typeface="+mn-ea"/>
              </a:rPr>
              <a:t>グルメ</a:t>
            </a:r>
            <a:r>
              <a:rPr lang="ja-JP" altLang="en-US" sz="1200" dirty="0">
                <a:latin typeface="+mn-ea"/>
                <a:ea typeface="+mn-ea"/>
              </a:rPr>
              <a:t>情報検索</a:t>
            </a:r>
            <a:r>
              <a:rPr lang="ja-JP" altLang="en-US" sz="1200" dirty="0" smtClean="0">
                <a:latin typeface="+mn-ea"/>
                <a:ea typeface="+mn-ea"/>
              </a:rPr>
              <a:t>サイト ぐるなび、</a:t>
            </a:r>
            <a:r>
              <a:rPr lang="ja-JP" altLang="en-US" sz="1200" dirty="0">
                <a:latin typeface="+mn-ea"/>
                <a:ea typeface="+mn-ea"/>
              </a:rPr>
              <a:t>飲食店等の利益を最大化する</a:t>
            </a:r>
            <a:r>
              <a:rPr lang="ja-JP" altLang="en-US" sz="1200" dirty="0" smtClean="0">
                <a:latin typeface="+mn-ea"/>
                <a:ea typeface="+mn-ea"/>
              </a:rPr>
              <a:t>ための</a:t>
            </a:r>
            <a:endParaRPr lang="en-US" altLang="ja-JP" sz="1200" dirty="0" smtClean="0">
              <a:latin typeface="+mn-ea"/>
              <a:ea typeface="+mn-ea"/>
            </a:endParaRPr>
          </a:p>
          <a:p>
            <a:pPr defTabSz="820400">
              <a:lnSpc>
                <a:spcPts val="1800"/>
              </a:lnSpc>
            </a:pPr>
            <a:r>
              <a:rPr lang="ja-JP" altLang="en-US" sz="1200" dirty="0" smtClean="0">
                <a:latin typeface="+mn-ea"/>
                <a:ea typeface="+mn-ea"/>
              </a:rPr>
              <a:t>様々</a:t>
            </a:r>
            <a:r>
              <a:rPr lang="ja-JP" altLang="en-US" sz="1200" dirty="0">
                <a:latin typeface="+mn-ea"/>
                <a:ea typeface="+mn-ea"/>
              </a:rPr>
              <a:t>な活用法</a:t>
            </a:r>
            <a:r>
              <a:rPr lang="ja-JP" altLang="en-US" sz="1200" dirty="0" smtClean="0">
                <a:latin typeface="+mn-ea"/>
                <a:ea typeface="+mn-ea"/>
              </a:rPr>
              <a:t>、実際</a:t>
            </a:r>
            <a:r>
              <a:rPr lang="ja-JP" altLang="en-US" sz="1200" dirty="0">
                <a:latin typeface="+mn-ea"/>
                <a:ea typeface="+mn-ea"/>
              </a:rPr>
              <a:t>にインターネットで集客する上で必要な</a:t>
            </a:r>
            <a:r>
              <a:rPr lang="ja-JP" altLang="en-US" sz="1200" dirty="0" smtClean="0">
                <a:latin typeface="+mn-ea"/>
                <a:ea typeface="+mn-ea"/>
              </a:rPr>
              <a:t>テクニックを</a:t>
            </a:r>
            <a:endParaRPr lang="en-US" altLang="ja-JP" sz="1200" dirty="0" smtClean="0">
              <a:latin typeface="+mn-ea"/>
              <a:ea typeface="+mn-ea"/>
            </a:endParaRPr>
          </a:p>
          <a:p>
            <a:pPr defTabSz="820400">
              <a:lnSpc>
                <a:spcPts val="1800"/>
              </a:lnSpc>
            </a:pPr>
            <a:r>
              <a:rPr lang="ja-JP" altLang="en-US" sz="1200" dirty="0" smtClean="0">
                <a:latin typeface="+mn-ea"/>
                <a:ea typeface="+mn-ea"/>
              </a:rPr>
              <a:t>会場一体となってお伝えします（商品魅力</a:t>
            </a:r>
            <a:r>
              <a:rPr lang="ja-JP" altLang="en-US" sz="1200" dirty="0">
                <a:latin typeface="+mn-ea"/>
                <a:ea typeface="+mn-ea"/>
              </a:rPr>
              <a:t>の磨き方、文章表現、写真の撮り方）</a:t>
            </a:r>
            <a:r>
              <a:rPr lang="ja-JP" altLang="en-US" sz="1200" dirty="0" smtClean="0">
                <a:latin typeface="+mn-ea"/>
                <a:ea typeface="+mn-ea"/>
              </a:rPr>
              <a:t>。</a:t>
            </a:r>
            <a:endParaRPr lang="ja-JP" altLang="en-US" sz="1200" dirty="0">
              <a:latin typeface="+mn-ea"/>
              <a:ea typeface="+mn-ea"/>
            </a:endParaRPr>
          </a:p>
          <a:p>
            <a:pPr defTabSz="820400">
              <a:lnSpc>
                <a:spcPts val="1800"/>
              </a:lnSpc>
            </a:pPr>
            <a:r>
              <a:rPr lang="ja-JP" altLang="en-US" sz="1200" dirty="0" smtClean="0">
                <a:latin typeface="+mn-ea"/>
                <a:ea typeface="+mn-ea"/>
              </a:rPr>
              <a:t>トレンド情報も提供、食品関連製造業者や関心の高いみなさまどなたでもご参加ください！</a:t>
            </a:r>
            <a:endParaRPr lang="en-US" altLang="ja-JP" sz="1200" dirty="0">
              <a:latin typeface="+mn-ea"/>
              <a:ea typeface="+mn-ea"/>
            </a:endParaRPr>
          </a:p>
        </p:txBody>
      </p:sp>
      <p:pic>
        <p:nvPicPr>
          <p:cNvPr id="1026" name="Picture 2" descr="X:\フーズ・サイエンス\FSP推進スタッフ（X）\00共通\ロゴマーク\ロゴマーク（透明）.png"/>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947" y="393154"/>
            <a:ext cx="347313" cy="508391"/>
          </a:xfrm>
          <a:prstGeom prst="rect">
            <a:avLst/>
          </a:prstGeom>
          <a:noFill/>
          <a:extLst>
            <a:ext uri="{909E8E84-426E-40DD-AFC4-6F175D3DCCD1}">
              <a14:hiddenFill xmlns:a14="http://schemas.microsoft.com/office/drawing/2010/main">
                <a:solidFill>
                  <a:srgbClr val="FFFFFF"/>
                </a:solidFill>
              </a14:hiddenFill>
            </a:ext>
          </a:extLst>
        </p:spPr>
      </p:pic>
      <p:sp>
        <p:nvSpPr>
          <p:cNvPr id="28" name="タイトル 4"/>
          <p:cNvSpPr txBox="1">
            <a:spLocks/>
          </p:cNvSpPr>
          <p:nvPr/>
        </p:nvSpPr>
        <p:spPr bwMode="auto">
          <a:xfrm>
            <a:off x="13884" y="9446042"/>
            <a:ext cx="6858000" cy="459958"/>
          </a:xfrm>
          <a:prstGeom prst="rect">
            <a:avLst/>
          </a:prstGeom>
          <a:solidFill>
            <a:srgbClr val="66CCFF"/>
          </a:solidFill>
          <a:ln>
            <a:noFill/>
          </a:ln>
        </p:spPr>
        <p:style>
          <a:lnRef idx="3">
            <a:schemeClr val="lt1"/>
          </a:lnRef>
          <a:fillRef idx="1">
            <a:schemeClr val="accent5"/>
          </a:fillRef>
          <a:effectRef idx="1">
            <a:schemeClr val="accent5"/>
          </a:effectRef>
          <a:fontRef idx="minor">
            <a:schemeClr val="lt1"/>
          </a:fontRef>
        </p:style>
        <p:txBody>
          <a:bodyPr lIns="226094" tIns="0" rIns="82040" bIns="41020" anchor="ctr"/>
          <a:lstStyle>
            <a:lvl1pPr defTabSz="514350">
              <a:lnSpc>
                <a:spcPct val="90000"/>
              </a:lnSpc>
              <a:spcBef>
                <a:spcPts val="563"/>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1pPr>
            <a:lvl2pPr marL="385763" indent="-128588" defTabSz="514350">
              <a:lnSpc>
                <a:spcPct val="90000"/>
              </a:lnSpc>
              <a:spcBef>
                <a:spcPts val="2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2pPr>
            <a:lvl3pPr marL="642938" indent="-128588" defTabSz="514350">
              <a:lnSpc>
                <a:spcPct val="90000"/>
              </a:lnSpc>
              <a:spcBef>
                <a:spcPts val="275"/>
              </a:spcBef>
              <a:buFont typeface="Arial" panose="020B0604020202020204" pitchFamily="34" charset="0"/>
              <a:buChar char="•"/>
              <a:defRPr kumimoji="1" sz="1100">
                <a:solidFill>
                  <a:schemeClr val="tx1"/>
                </a:solidFill>
                <a:latin typeface="Calibri" panose="020F0502020204030204" pitchFamily="34" charset="0"/>
                <a:ea typeface="ＭＳ Ｐゴシック" panose="020B0600070205080204" pitchFamily="50" charset="-128"/>
              </a:defRPr>
            </a:lvl3pPr>
            <a:lvl4pPr marL="900113" indent="-128588" defTabSz="514350">
              <a:lnSpc>
                <a:spcPct val="90000"/>
              </a:lnSpc>
              <a:spcBef>
                <a:spcPts val="275"/>
              </a:spcBef>
              <a:buFont typeface="Arial" panose="020B0604020202020204" pitchFamily="34" charset="0"/>
              <a:buChar char="•"/>
              <a:defRPr kumimoji="1" sz="1000">
                <a:solidFill>
                  <a:schemeClr val="tx1"/>
                </a:solidFill>
                <a:latin typeface="Calibri" panose="020F0502020204030204" pitchFamily="34" charset="0"/>
                <a:ea typeface="ＭＳ Ｐゴシック" panose="020B0600070205080204" pitchFamily="50" charset="-128"/>
              </a:defRPr>
            </a:lvl4pPr>
            <a:lvl5pPr marL="1157288" indent="-128588" defTabSz="514350">
              <a:lnSpc>
                <a:spcPct val="90000"/>
              </a:lnSpc>
              <a:spcBef>
                <a:spcPts val="275"/>
              </a:spcBef>
              <a:buFont typeface="Arial" panose="020B0604020202020204" pitchFamily="34" charset="0"/>
              <a:buChar char="•"/>
              <a:defRPr kumimoji="1" sz="1000">
                <a:solidFill>
                  <a:schemeClr val="tx1"/>
                </a:solidFill>
                <a:latin typeface="Calibri" panose="020F0502020204030204" pitchFamily="34" charset="0"/>
                <a:ea typeface="ＭＳ Ｐゴシック" panose="020B0600070205080204" pitchFamily="50" charset="-128"/>
              </a:defRPr>
            </a:lvl5pPr>
            <a:lvl6pPr marL="1614488" indent="-128588" defTabSz="514350" eaLnBrk="0" fontAlgn="base" hangingPunct="0">
              <a:lnSpc>
                <a:spcPct val="90000"/>
              </a:lnSpc>
              <a:spcBef>
                <a:spcPts val="275"/>
              </a:spcBef>
              <a:spcAft>
                <a:spcPct val="0"/>
              </a:spcAft>
              <a:buFont typeface="Arial" panose="020B0604020202020204" pitchFamily="34" charset="0"/>
              <a:buChar char="•"/>
              <a:defRPr kumimoji="1" sz="1000">
                <a:solidFill>
                  <a:schemeClr val="tx1"/>
                </a:solidFill>
                <a:latin typeface="Calibri" panose="020F0502020204030204" pitchFamily="34" charset="0"/>
                <a:ea typeface="ＭＳ Ｐゴシック" panose="020B0600070205080204" pitchFamily="50" charset="-128"/>
              </a:defRPr>
            </a:lvl6pPr>
            <a:lvl7pPr marL="2071688" indent="-128588" defTabSz="514350" eaLnBrk="0" fontAlgn="base" hangingPunct="0">
              <a:lnSpc>
                <a:spcPct val="90000"/>
              </a:lnSpc>
              <a:spcBef>
                <a:spcPts val="275"/>
              </a:spcBef>
              <a:spcAft>
                <a:spcPct val="0"/>
              </a:spcAft>
              <a:buFont typeface="Arial" panose="020B0604020202020204" pitchFamily="34" charset="0"/>
              <a:buChar char="•"/>
              <a:defRPr kumimoji="1" sz="1000">
                <a:solidFill>
                  <a:schemeClr val="tx1"/>
                </a:solidFill>
                <a:latin typeface="Calibri" panose="020F0502020204030204" pitchFamily="34" charset="0"/>
                <a:ea typeface="ＭＳ Ｐゴシック" panose="020B0600070205080204" pitchFamily="50" charset="-128"/>
              </a:defRPr>
            </a:lvl7pPr>
            <a:lvl8pPr marL="2528888" indent="-128588" defTabSz="514350" eaLnBrk="0" fontAlgn="base" hangingPunct="0">
              <a:lnSpc>
                <a:spcPct val="90000"/>
              </a:lnSpc>
              <a:spcBef>
                <a:spcPts val="275"/>
              </a:spcBef>
              <a:spcAft>
                <a:spcPct val="0"/>
              </a:spcAft>
              <a:buFont typeface="Arial" panose="020B0604020202020204" pitchFamily="34" charset="0"/>
              <a:buChar char="•"/>
              <a:defRPr kumimoji="1" sz="1000">
                <a:solidFill>
                  <a:schemeClr val="tx1"/>
                </a:solidFill>
                <a:latin typeface="Calibri" panose="020F0502020204030204" pitchFamily="34" charset="0"/>
                <a:ea typeface="ＭＳ Ｐゴシック" panose="020B0600070205080204" pitchFamily="50" charset="-128"/>
              </a:defRPr>
            </a:lvl8pPr>
            <a:lvl9pPr marL="2986088" indent="-128588" defTabSz="514350" eaLnBrk="0" fontAlgn="base" hangingPunct="0">
              <a:lnSpc>
                <a:spcPct val="90000"/>
              </a:lnSpc>
              <a:spcBef>
                <a:spcPts val="275"/>
              </a:spcBef>
              <a:spcAft>
                <a:spcPct val="0"/>
              </a:spcAft>
              <a:buFont typeface="Arial" panose="020B0604020202020204" pitchFamily="34" charset="0"/>
              <a:buChar char="•"/>
              <a:defRPr kumimoji="1" sz="1000">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defRPr/>
            </a:pPr>
            <a:r>
              <a:rPr lang="ja-JP" altLang="en-US" sz="1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主催</a:t>
            </a:r>
            <a:r>
              <a:rPr lang="ja-JP"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zh-TW"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静岡県 </a:t>
            </a:r>
            <a:r>
              <a:rPr lang="ja-JP"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牧之原市　静岡市　島田市　</a:t>
            </a:r>
            <a:r>
              <a:rPr lang="zh-TW" altLang="en-US"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zh-TW"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焼津市 </a:t>
            </a:r>
            <a:r>
              <a:rPr lang="ja-JP"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zh-TW"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藤枝市 </a:t>
            </a:r>
            <a:r>
              <a:rPr lang="en-US" altLang="zh-TW"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zh-TW"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公財</a:t>
            </a:r>
            <a:r>
              <a:rPr lang="en-US" altLang="zh-TW"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zh-TW"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静岡県産業振興</a:t>
            </a:r>
            <a:r>
              <a:rPr lang="zh-TW" altLang="en-US"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財団</a:t>
            </a:r>
            <a:endParaRPr lang="en-US" altLang="zh-TW"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nSpc>
                <a:spcPct val="100000"/>
              </a:lnSpc>
              <a:spcBef>
                <a:spcPct val="0"/>
              </a:spcBef>
              <a:buFontTx/>
              <a:buNone/>
              <a:defRPr/>
            </a:pPr>
            <a:r>
              <a:rPr lang="ja-JP" altLang="en-US" sz="11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協力</a:t>
            </a:r>
            <a:r>
              <a:rPr lang="ja-JP" altLang="en-US" sz="13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静岡ものづくり未来応援団</a:t>
            </a:r>
            <a:endParaRPr lang="en-US" altLang="zh-TW"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 name="稲妻 2"/>
          <p:cNvSpPr/>
          <p:nvPr/>
        </p:nvSpPr>
        <p:spPr>
          <a:xfrm rot="4910235">
            <a:off x="3402318" y="3030926"/>
            <a:ext cx="666237" cy="716040"/>
          </a:xfrm>
          <a:prstGeom prst="lightningBol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450481" y="1277285"/>
            <a:ext cx="1376290" cy="784830"/>
          </a:xfrm>
          <a:prstGeom prst="rect">
            <a:avLst/>
          </a:prstGeom>
          <a:noFill/>
        </p:spPr>
        <p:txBody>
          <a:bodyPr wrap="square" rtlCol="0">
            <a:spAutoFit/>
          </a:bodyPr>
          <a:lstStyle/>
          <a:p>
            <a:pPr algn="ctr"/>
            <a:r>
              <a:rPr kumimoji="1" lang="ja-JP" altLang="en-US" sz="1800" b="1" dirty="0" smtClean="0">
                <a:solidFill>
                  <a:srgbClr val="FF0000"/>
                </a:solidFill>
              </a:rPr>
              <a:t>参加者</a:t>
            </a:r>
            <a:r>
              <a:rPr lang="ja-JP" altLang="en-US" sz="1600" b="1" dirty="0" smtClean="0">
                <a:solidFill>
                  <a:srgbClr val="FF0000"/>
                </a:solidFill>
              </a:rPr>
              <a:t>募集</a:t>
            </a:r>
            <a:endParaRPr lang="en-US" altLang="ja-JP" sz="1600" b="1" dirty="0" smtClean="0">
              <a:solidFill>
                <a:srgbClr val="FF0000"/>
              </a:solidFill>
            </a:endParaRPr>
          </a:p>
          <a:p>
            <a:pPr algn="ctr"/>
            <a:r>
              <a:rPr lang="ja-JP" altLang="en-US" sz="1100" b="1" dirty="0" smtClean="0">
                <a:solidFill>
                  <a:srgbClr val="FF0000"/>
                </a:solidFill>
              </a:rPr>
              <a:t>参加費無料</a:t>
            </a:r>
            <a:endParaRPr lang="ja-JP" altLang="en-US" sz="1100" b="1" dirty="0">
              <a:solidFill>
                <a:srgbClr val="FF0000"/>
              </a:solidFill>
            </a:endParaRPr>
          </a:p>
          <a:p>
            <a:pPr algn="ctr"/>
            <a:endParaRPr kumimoji="1" lang="en-US" altLang="ja-JP" sz="1600" b="1" dirty="0" smtClean="0">
              <a:solidFill>
                <a:srgbClr val="FF0000"/>
              </a:solidFill>
            </a:endParaRPr>
          </a:p>
        </p:txBody>
      </p:sp>
      <p:sp>
        <p:nvSpPr>
          <p:cNvPr id="23" name="テキスト ボックス 22"/>
          <p:cNvSpPr txBox="1"/>
          <p:nvPr/>
        </p:nvSpPr>
        <p:spPr>
          <a:xfrm>
            <a:off x="5166301" y="1696653"/>
            <a:ext cx="1691699" cy="461665"/>
          </a:xfrm>
          <a:prstGeom prst="rect">
            <a:avLst/>
          </a:prstGeom>
          <a:noFill/>
        </p:spPr>
        <p:txBody>
          <a:bodyPr wrap="square" rtlCol="0">
            <a:spAutoFit/>
          </a:bodyPr>
          <a:lstStyle/>
          <a:p>
            <a:r>
              <a:rPr kumimoji="1" lang="ja-JP" altLang="en-US" b="1" dirty="0" smtClean="0"/>
              <a:t>先着順！定員２００名</a:t>
            </a:r>
            <a:endParaRPr kumimoji="1" lang="en-US" altLang="ja-JP" b="1" dirty="0" smtClean="0"/>
          </a:p>
          <a:p>
            <a:r>
              <a:rPr lang="ja-JP" altLang="en-US" sz="1100" dirty="0" smtClean="0"/>
              <a:t>　　　　　　　　</a:t>
            </a:r>
            <a:endParaRPr kumimoji="1" lang="ja-JP" altLang="en-US" sz="1100" dirty="0"/>
          </a:p>
        </p:txBody>
      </p:sp>
      <p:graphicFrame>
        <p:nvGraphicFramePr>
          <p:cNvPr id="29" name="Group 113"/>
          <p:cNvGraphicFramePr>
            <a:graphicFrameLocks noGrp="1"/>
          </p:cNvGraphicFramePr>
          <p:nvPr>
            <p:extLst>
              <p:ext uri="{D42A27DB-BD31-4B8C-83A1-F6EECF244321}">
                <p14:modId xmlns:p14="http://schemas.microsoft.com/office/powerpoint/2010/main" val="1894436251"/>
              </p:ext>
            </p:extLst>
          </p:nvPr>
        </p:nvGraphicFramePr>
        <p:xfrm>
          <a:off x="136042" y="7518807"/>
          <a:ext cx="6319230" cy="1830974"/>
        </p:xfrm>
        <a:graphic>
          <a:graphicData uri="http://schemas.openxmlformats.org/drawingml/2006/table">
            <a:tbl>
              <a:tblPr/>
              <a:tblGrid>
                <a:gridCol w="385251"/>
                <a:gridCol w="689309"/>
                <a:gridCol w="2153296"/>
                <a:gridCol w="648816"/>
                <a:gridCol w="502136"/>
                <a:gridCol w="1752600"/>
                <a:gridCol w="187822"/>
              </a:tblGrid>
              <a:tr h="228515">
                <a:tc gridSpan="2">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所　属</a:t>
                      </a:r>
                    </a:p>
                  </a:txBody>
                  <a:tcPr marL="80649" marR="80649" marT="41521" marB="41521"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5">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　　　　　　　　　　　　　　　　　　　　　　　　　（ご担当</a:t>
                      </a: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sym typeface="Wingdings" panose="05000000000000000000" pitchFamily="2" charset="2"/>
                        </a:rPr>
                        <a:t>　　　　　　　　　）　　</a:t>
                      </a: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9711">
                <a:tc rowSpan="3" gridSpan="2">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参加者</a:t>
                      </a:r>
                      <a:endPar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8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　欄不足の際は　別記お願いします</a:t>
                      </a:r>
                      <a:endParaRPr kumimoji="1" lang="en-US" altLang="ja-JP" sz="8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氏　名</a:t>
                      </a: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役　職</a:t>
                      </a: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5042">
                <a:tc gridSpan="2" vMerge="1">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200" b="0" i="0" u="none" strike="noStrike" cap="none" normalizeH="0" baseline="0" dirty="0" smtClean="0">
                        <a:ln>
                          <a:noFill/>
                        </a:ln>
                        <a:solidFill>
                          <a:schemeClr val="tx1"/>
                        </a:solidFill>
                        <a:effectLst/>
                        <a:latin typeface="Gill Sans MT"/>
                        <a:ea typeface="ＭＳ ゴシック" pitchFamily="49" charset="-128"/>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endParaRPr kumimoji="1" lang="ja-JP" altLang="en-US"/>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05042">
                <a:tc gridSpan="2" vMerge="1">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50" b="0" i="0" u="none" strike="noStrike" cap="none" normalizeH="0" baseline="0" dirty="0" smtClean="0">
                        <a:ln>
                          <a:noFill/>
                        </a:ln>
                        <a:solidFill>
                          <a:schemeClr val="tx1"/>
                        </a:solidFill>
                        <a:effectLst/>
                        <a:latin typeface="Gill Sans MT"/>
                        <a:ea typeface="ＭＳ ゴシック" pitchFamily="49" charset="-128"/>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endParaRPr kumimoji="1" lang="ja-JP" altLang="en-US"/>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350">
                <a:tc rowSpan="3">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連絡先</a:t>
                      </a:r>
                      <a:endPar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住　所</a:t>
                      </a:r>
                      <a:endPar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a:t>
                      </a:r>
                      <a:endPar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200" b="0" i="0" u="none" strike="noStrike" cap="none" normalizeH="0" baseline="0" dirty="0" smtClean="0">
                        <a:ln>
                          <a:noFill/>
                        </a:ln>
                        <a:solidFill>
                          <a:schemeClr val="tx1"/>
                        </a:solidFill>
                        <a:effectLst/>
                        <a:latin typeface="Gill Sans MT"/>
                        <a:ea typeface="ＭＳ ゴシック"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163825">
                <a:tc vMerge="1">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en-US" altLang="ja-JP" sz="1200" b="0" i="0" u="none" strike="noStrike" cap="none" normalizeH="0" baseline="0" dirty="0" smtClean="0">
                        <a:ln>
                          <a:noFill/>
                        </a:ln>
                        <a:solidFill>
                          <a:schemeClr val="tx1"/>
                        </a:solidFill>
                        <a:effectLst/>
                        <a:latin typeface="Gill Sans MT"/>
                        <a:ea typeface="ＭＳ ゴシック" pitchFamily="49" charset="-128"/>
                      </a:endParaRPr>
                    </a:p>
                  </a:txBody>
                  <a:tcPr marL="80649" marR="80649" marT="41521" marB="415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TEL</a:t>
                      </a:r>
                    </a:p>
                  </a:txBody>
                  <a:tcPr marL="80649" marR="80649" marT="41521" marB="41521"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1" lang="en-US" altLang="ja-JP"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rPr>
                        <a:t>FAX</a:t>
                      </a: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1" lang="ja-JP" altLang="en-US" sz="1000" b="0" i="0" u="none" strike="noStrike" cap="none" normalizeH="0" baseline="0" dirty="0" smtClean="0">
                        <a:ln>
                          <a:noFill/>
                        </a:ln>
                        <a:solidFill>
                          <a:schemeClr val="tx1"/>
                        </a:solidFill>
                        <a:effectLst/>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0">
                <a:tc vMerge="1">
                  <a:txBody>
                    <a:bodyPr/>
                    <a:lstStyle/>
                    <a:p>
                      <a:endParaRPr kumimoji="1" lang="ja-JP" altLang="en-US" sz="700" dirty="0">
                        <a:latin typeface="Arial" panose="020B0604020202020204" pitchFamily="34" charset="0"/>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0" fontAlgn="base" latinLnBrk="0" hangingPunct="0">
                        <a:lnSpc>
                          <a:spcPct val="100000"/>
                        </a:lnSpc>
                        <a:spcBef>
                          <a:spcPts val="600"/>
                        </a:spcBef>
                        <a:spcAft>
                          <a:spcPct val="0"/>
                        </a:spcAft>
                        <a:buClr>
                          <a:srgbClr val="4F81BD"/>
                        </a:buClr>
                        <a:buSzPct val="76000"/>
                        <a:buFont typeface="Wingdings 3" pitchFamily="18" charset="2"/>
                        <a:buNone/>
                        <a:tabLst/>
                        <a:defRPr/>
                      </a:pPr>
                      <a:r>
                        <a:rPr kumimoji="1" lang="en-US" altLang="ja-JP" sz="1000" b="0" i="0" u="none" strike="noStrike" kern="1200" cap="none" spc="0" normalizeH="0" baseline="0" noProof="0" dirty="0" smtClean="0">
                          <a:ln>
                            <a:noFill/>
                          </a:ln>
                          <a:solidFill>
                            <a:prstClr val="black"/>
                          </a:solidFill>
                          <a:effectLst/>
                          <a:uLnTx/>
                          <a:uFillTx/>
                          <a:latin typeface="Arial" panose="020B0604020202020204" pitchFamily="34" charset="0"/>
                          <a:ea typeface="ＭＳ ゴシック" pitchFamily="49" charset="-128"/>
                          <a:cs typeface="Arial" panose="020B0604020202020204" pitchFamily="34" charset="0"/>
                        </a:rPr>
                        <a:t>mail</a:t>
                      </a:r>
                      <a:endParaRPr kumimoji="1" lang="ja-JP"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ＭＳ ゴシック" pitchFamily="49" charset="-128"/>
                        <a:cs typeface="Arial" panose="020B0604020202020204" pitchFamily="34" charset="0"/>
                      </a:endParaRPr>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sz="700" dirty="0"/>
                    </a:p>
                  </a:txBody>
                  <a:tcPr marL="80649" marR="80649" marT="41521" marB="415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pic>
        <p:nvPicPr>
          <p:cNvPr id="9" name="図 8"/>
          <p:cNvPicPr>
            <a:picLocks noChangeAspect="1"/>
          </p:cNvPicPr>
          <p:nvPr/>
        </p:nvPicPr>
        <p:blipFill>
          <a:blip r:embed="rId5"/>
          <a:stretch>
            <a:fillRect/>
          </a:stretch>
        </p:blipFill>
        <p:spPr>
          <a:xfrm>
            <a:off x="2430891" y="7225193"/>
            <a:ext cx="436803" cy="265202"/>
          </a:xfrm>
          <a:prstGeom prst="rect">
            <a:avLst/>
          </a:prstGeom>
        </p:spPr>
      </p:pic>
      <p:sp>
        <p:nvSpPr>
          <p:cNvPr id="30" name="Rectangle 37"/>
          <p:cNvSpPr>
            <a:spLocks noChangeArrowheads="1"/>
          </p:cNvSpPr>
          <p:nvPr/>
        </p:nvSpPr>
        <p:spPr bwMode="auto">
          <a:xfrm>
            <a:off x="3020272" y="7210179"/>
            <a:ext cx="4119631" cy="329062"/>
          </a:xfrm>
          <a:prstGeom prst="rect">
            <a:avLst/>
          </a:prstGeom>
          <a:noFill/>
          <a:ln w="9525">
            <a:noFill/>
            <a:miter lim="800000"/>
            <a:headEnd/>
            <a:tailEnd/>
          </a:ln>
        </p:spPr>
        <p:txBody>
          <a:bodyPr wrap="square" lIns="82040" tIns="41020" rIns="82040" bIns="41020" anchor="ctr">
            <a:spAutoFit/>
          </a:bodyPr>
          <a:lstStyle/>
          <a:p>
            <a:r>
              <a:rPr lang="ja-JP" altLang="en-US" sz="8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・定員を超え、お断りする場合はご連絡します（その他受理等のご連絡はいたしません）</a:t>
            </a:r>
            <a:endParaRPr lang="en-US" altLang="ja-JP" sz="800"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・今後の情報提供に利用させていただきます　</a:t>
            </a:r>
            <a:endParaRPr lang="en-US" altLang="ja-JP" sz="800"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Rectangle 37"/>
          <p:cNvSpPr>
            <a:spLocks noChangeArrowheads="1"/>
          </p:cNvSpPr>
          <p:nvPr/>
        </p:nvSpPr>
        <p:spPr bwMode="auto">
          <a:xfrm>
            <a:off x="5168084" y="1897745"/>
            <a:ext cx="2073844" cy="636839"/>
          </a:xfrm>
          <a:prstGeom prst="rect">
            <a:avLst/>
          </a:prstGeom>
          <a:noFill/>
          <a:ln w="9525">
            <a:noFill/>
            <a:miter lim="800000"/>
            <a:headEnd/>
            <a:tailEnd/>
          </a:ln>
        </p:spPr>
        <p:txBody>
          <a:bodyPr wrap="square" lIns="82040" tIns="41020" rIns="82040" bIns="41020" anchor="ctr">
            <a:spAutoFit/>
          </a:bodyPr>
          <a:lstStyle/>
          <a:p>
            <a:r>
              <a:rPr lang="ja-JP" altLang="en-US"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・定員になり次第受付終了</a:t>
            </a:r>
            <a:endParaRPr lang="en-US" altLang="ja-JP"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・荒天</a:t>
            </a:r>
            <a:r>
              <a:rPr lang="ja-JP" altLang="en-US" sz="9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時等による</a:t>
            </a:r>
            <a:r>
              <a:rPr lang="ja-JP" altLang="en-US"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中止は当日朝</a:t>
            </a:r>
            <a:endParaRPr lang="en-US" altLang="ja-JP"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までにフェイスブックでお知らせ</a:t>
            </a:r>
            <a:endParaRPr lang="en-US" altLang="ja-JP"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smtClean="0">
                <a:solidFill>
                  <a:prstClr val="black"/>
                </a:solidFill>
                <a:latin typeface="Arial" panose="020B0604020202020204" pitchFamily="34" charset="0"/>
                <a:ea typeface="ＭＳ Ｐゴシック" panose="020B0600070205080204" pitchFamily="50" charset="-128"/>
                <a:cs typeface="Arial" panose="020B0604020202020204" pitchFamily="34" charset="0"/>
              </a:rPr>
              <a:t>します</a:t>
            </a:r>
            <a:endParaRPr lang="en-US" altLang="ja-JP" sz="900"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50"/>
          <p:cNvSpPr>
            <a:spLocks noChangeArrowheads="1"/>
          </p:cNvSpPr>
          <p:nvPr/>
        </p:nvSpPr>
        <p:spPr bwMode="auto">
          <a:xfrm>
            <a:off x="226947" y="7233767"/>
            <a:ext cx="1902784" cy="215444"/>
          </a:xfrm>
          <a:prstGeom prst="rect">
            <a:avLst/>
          </a:prstGeom>
          <a:noFill/>
          <a:ln w="9525">
            <a:noFill/>
            <a:miter lim="800000"/>
            <a:headEnd/>
            <a:tailEnd/>
          </a:ln>
        </p:spPr>
        <p:txBody>
          <a:bodyPr wrap="square" lIns="0" tIns="0" rIns="0" bIns="0">
            <a:spAutoFit/>
          </a:bodyPr>
          <a:lstStyle/>
          <a:p>
            <a:pPr lvl="0"/>
            <a:r>
              <a:rPr lang="ja-JP" altLang="en-US" sz="1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次のとおり申し込みます</a:t>
            </a:r>
            <a:endParaRPr lang="ja-JP" altLang="en-US" dirty="0">
              <a:effectLst>
                <a:outerShdw blurRad="38100" dist="38100" dir="2700000" algn="tl">
                  <a:srgbClr val="000000">
                    <a:alpha val="43137"/>
                  </a:srgbClr>
                </a:outerShdw>
              </a:effectLst>
              <a:latin typeface="Calibri" pitchFamily="34" charset="0"/>
              <a:ea typeface="HGSｺﾞｼｯｸE" pitchFamily="50" charset="-128"/>
              <a:cs typeface="Consolas" pitchFamily="49" charset="0"/>
            </a:endParaRPr>
          </a:p>
        </p:txBody>
      </p:sp>
      <p:sp>
        <p:nvSpPr>
          <p:cNvPr id="5" name="左大かっこ 4"/>
          <p:cNvSpPr/>
          <p:nvPr/>
        </p:nvSpPr>
        <p:spPr>
          <a:xfrm>
            <a:off x="737492" y="5553068"/>
            <a:ext cx="45719" cy="68576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6" name="図 5"/>
          <p:cNvPicPr>
            <a:picLocks noChangeAspect="1"/>
          </p:cNvPicPr>
          <p:nvPr/>
        </p:nvPicPr>
        <p:blipFill>
          <a:blip r:embed="rId6"/>
          <a:stretch>
            <a:fillRect/>
          </a:stretch>
        </p:blipFill>
        <p:spPr>
          <a:xfrm>
            <a:off x="1628381" y="3381375"/>
            <a:ext cx="286537" cy="301765"/>
          </a:xfrm>
          <a:prstGeom prst="rect">
            <a:avLst/>
          </a:prstGeom>
        </p:spPr>
      </p:pic>
      <p:sp>
        <p:nvSpPr>
          <p:cNvPr id="24" name="左大かっこ 23"/>
          <p:cNvSpPr/>
          <p:nvPr/>
        </p:nvSpPr>
        <p:spPr>
          <a:xfrm>
            <a:off x="766067" y="4200525"/>
            <a:ext cx="45719" cy="42857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19983" r="14342" b="3742"/>
          <a:stretch/>
        </p:blipFill>
        <p:spPr>
          <a:xfrm>
            <a:off x="4654029" y="3976820"/>
            <a:ext cx="2203971" cy="2271692"/>
          </a:xfrm>
          <a:prstGeom prst="rect">
            <a:avLst/>
          </a:prstGeom>
          <a:ln w="19050">
            <a:solidFill>
              <a:schemeClr val="accent1"/>
            </a:solidFill>
          </a:ln>
        </p:spPr>
      </p:pic>
      <p:pic>
        <p:nvPicPr>
          <p:cNvPr id="11" name="図 10"/>
          <p:cNvPicPr>
            <a:picLocks noChangeAspect="1"/>
          </p:cNvPicPr>
          <p:nvPr/>
        </p:nvPicPr>
        <p:blipFill rotWithShape="1">
          <a:blip r:embed="rId9" cstate="print">
            <a:extLst>
              <a:ext uri="{28A0092B-C50C-407E-A947-70E740481C1C}">
                <a14:useLocalDpi xmlns:a14="http://schemas.microsoft.com/office/drawing/2010/main" val="0"/>
              </a:ext>
            </a:extLst>
          </a:blip>
          <a:srcRect l="3414" r="54629" b="32008"/>
          <a:stretch/>
        </p:blipFill>
        <p:spPr>
          <a:xfrm>
            <a:off x="6029294" y="2966216"/>
            <a:ext cx="823564" cy="990641"/>
          </a:xfrm>
          <a:prstGeom prst="rect">
            <a:avLst/>
          </a:prstGeom>
          <a:ln w="12700">
            <a:solidFill>
              <a:schemeClr val="accent1"/>
            </a:solidFill>
          </a:ln>
        </p:spPr>
      </p:pic>
      <p:cxnSp>
        <p:nvCxnSpPr>
          <p:cNvPr id="13" name="直線矢印コネクタ 12"/>
          <p:cNvCxnSpPr/>
          <p:nvPr/>
        </p:nvCxnSpPr>
        <p:spPr>
          <a:xfrm flipV="1">
            <a:off x="5931673" y="3928794"/>
            <a:ext cx="273333" cy="141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988405" y="3796025"/>
            <a:ext cx="438344" cy="169277"/>
          </a:xfrm>
          <a:prstGeom prst="rect">
            <a:avLst/>
          </a:prstGeom>
          <a:noFill/>
        </p:spPr>
        <p:txBody>
          <a:bodyPr wrap="square" rtlCol="0">
            <a:spAutoFit/>
          </a:bodyPr>
          <a:lstStyle/>
          <a:p>
            <a:r>
              <a:rPr kumimoji="1" lang="ja-JP" altLang="en-US" sz="500" b="1" dirty="0" smtClean="0"/>
              <a:t>拡大図</a:t>
            </a:r>
            <a:endParaRPr kumimoji="1" lang="ja-JP" altLang="en-US" sz="500" b="1" dirty="0"/>
          </a:p>
        </p:txBody>
      </p:sp>
    </p:spTree>
    <p:extLst>
      <p:ext uri="{BB962C8B-B14F-4D97-AF65-F5344CB8AC3E}">
        <p14:creationId xmlns:p14="http://schemas.microsoft.com/office/powerpoint/2010/main" val="173269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175</Words>
  <Application>Microsoft Office PowerPoint</Application>
  <PresentationFormat>A4 210 x 297 mm</PresentationFormat>
  <Paragraphs>53</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iwasaki</dc:creator>
  <cp:lastModifiedBy>濱岡 博史</cp:lastModifiedBy>
  <cp:revision>30</cp:revision>
  <cp:lastPrinted>2018-03-06T22:55:41Z</cp:lastPrinted>
  <dcterms:modified xsi:type="dcterms:W3CDTF">2018-03-06T22:56:48Z</dcterms:modified>
</cp:coreProperties>
</file>